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22" r:id="rId4"/>
    <p:sldMasterId id="2147484035" r:id="rId5"/>
  </p:sldMasterIdLst>
  <p:notesMasterIdLst>
    <p:notesMasterId r:id="rId22"/>
  </p:notesMasterIdLst>
  <p:sldIdLst>
    <p:sldId id="256" r:id="rId6"/>
    <p:sldId id="257" r:id="rId7"/>
    <p:sldId id="272" r:id="rId8"/>
    <p:sldId id="258" r:id="rId9"/>
    <p:sldId id="268" r:id="rId10"/>
    <p:sldId id="259" r:id="rId11"/>
    <p:sldId id="269" r:id="rId12"/>
    <p:sldId id="275" r:id="rId13"/>
    <p:sldId id="273" r:id="rId14"/>
    <p:sldId id="261" r:id="rId15"/>
    <p:sldId id="280" r:id="rId16"/>
    <p:sldId id="262" r:id="rId17"/>
    <p:sldId id="281" r:id="rId18"/>
    <p:sldId id="278" r:id="rId19"/>
    <p:sldId id="266" r:id="rId20"/>
    <p:sldId id="283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Helvetica" pitchFamily="2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E17"/>
    <a:srgbClr val="DD7F3B"/>
    <a:srgbClr val="3A1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D511FA-B4D1-054C-B075-DC2A00FB2A9F}" v="12" dt="2023-02-14T22:50:33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5"/>
    <p:restoredTop sz="86436"/>
  </p:normalViewPr>
  <p:slideViewPr>
    <p:cSldViewPr snapToGrid="0">
      <p:cViewPr varScale="1">
        <p:scale>
          <a:sx n="185" d="100"/>
          <a:sy n="185" d="100"/>
        </p:scale>
        <p:origin x="176" y="4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34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faz Hossain" userId="41b51ddf-559d-4364-89cd-e8ad52d48864" providerId="ADAL" clId="{DED511FA-B4D1-054C-B075-DC2A00FB2A9F}"/>
    <pc:docChg chg="undo custSel modSld">
      <pc:chgData name="Arfaz Hossain" userId="41b51ddf-559d-4364-89cd-e8ad52d48864" providerId="ADAL" clId="{DED511FA-B4D1-054C-B075-DC2A00FB2A9F}" dt="2023-02-14T22:51:57.023" v="98" actId="1076"/>
      <pc:docMkLst>
        <pc:docMk/>
      </pc:docMkLst>
      <pc:sldChg chg="modNotesTx">
        <pc:chgData name="Arfaz Hossain" userId="41b51ddf-559d-4364-89cd-e8ad52d48864" providerId="ADAL" clId="{DED511FA-B4D1-054C-B075-DC2A00FB2A9F}" dt="2023-02-08T08:11:03.879" v="48" actId="20577"/>
        <pc:sldMkLst>
          <pc:docMk/>
          <pc:sldMk cId="0" sldId="256"/>
        </pc:sldMkLst>
      </pc:sldChg>
      <pc:sldChg chg="addSp modSp mod modNotesTx">
        <pc:chgData name="Arfaz Hossain" userId="41b51ddf-559d-4364-89cd-e8ad52d48864" providerId="ADAL" clId="{DED511FA-B4D1-054C-B075-DC2A00FB2A9F}" dt="2023-02-14T22:51:57.023" v="98" actId="1076"/>
        <pc:sldMkLst>
          <pc:docMk/>
          <pc:sldMk cId="0" sldId="257"/>
        </pc:sldMkLst>
        <pc:spChg chg="add mod">
          <ac:chgData name="Arfaz Hossain" userId="41b51ddf-559d-4364-89cd-e8ad52d48864" providerId="ADAL" clId="{DED511FA-B4D1-054C-B075-DC2A00FB2A9F}" dt="2023-02-14T22:51:57.023" v="98" actId="1076"/>
          <ac:spMkLst>
            <pc:docMk/>
            <pc:sldMk cId="0" sldId="257"/>
            <ac:spMk id="2" creationId="{839894F0-71ED-150B-0367-FD47EB126A68}"/>
          </ac:spMkLst>
        </pc:spChg>
        <pc:graphicFrameChg chg="mod modGraphic">
          <ac:chgData name="Arfaz Hossain" userId="41b51ddf-559d-4364-89cd-e8ad52d48864" providerId="ADAL" clId="{DED511FA-B4D1-054C-B075-DC2A00FB2A9F}" dt="2023-02-14T22:47:40.258" v="81" actId="26606"/>
          <ac:graphicFrameMkLst>
            <pc:docMk/>
            <pc:sldMk cId="0" sldId="257"/>
            <ac:graphicFrameMk id="96" creationId="{DBA8913F-B12E-71CE-F71B-0BC969EE96A9}"/>
          </ac:graphicFrameMkLst>
        </pc:graphicFrameChg>
      </pc:sldChg>
      <pc:sldChg chg="modNotesTx">
        <pc:chgData name="Arfaz Hossain" userId="41b51ddf-559d-4364-89cd-e8ad52d48864" providerId="ADAL" clId="{DED511FA-B4D1-054C-B075-DC2A00FB2A9F}" dt="2023-02-08T08:07:09.187" v="9" actId="20577"/>
        <pc:sldMkLst>
          <pc:docMk/>
          <pc:sldMk cId="0" sldId="258"/>
        </pc:sldMkLst>
      </pc:sldChg>
      <pc:sldChg chg="addSp delSp modSp mod modNotesTx">
        <pc:chgData name="Arfaz Hossain" userId="41b51ddf-559d-4364-89cd-e8ad52d48864" providerId="ADAL" clId="{DED511FA-B4D1-054C-B075-DC2A00FB2A9F}" dt="2023-02-14T22:47:02.788" v="74" actId="171"/>
        <pc:sldMkLst>
          <pc:docMk/>
          <pc:sldMk cId="0" sldId="259"/>
        </pc:sldMkLst>
        <pc:picChg chg="add mod">
          <ac:chgData name="Arfaz Hossain" userId="41b51ddf-559d-4364-89cd-e8ad52d48864" providerId="ADAL" clId="{DED511FA-B4D1-054C-B075-DC2A00FB2A9F}" dt="2023-02-14T22:47:02.788" v="74" actId="171"/>
          <ac:picMkLst>
            <pc:docMk/>
            <pc:sldMk cId="0" sldId="259"/>
            <ac:picMk id="2" creationId="{9285E856-9AA4-5EE4-7B8D-41F29F9C659E}"/>
          </ac:picMkLst>
        </pc:picChg>
        <pc:picChg chg="del">
          <ac:chgData name="Arfaz Hossain" userId="41b51ddf-559d-4364-89cd-e8ad52d48864" providerId="ADAL" clId="{DED511FA-B4D1-054C-B075-DC2A00FB2A9F}" dt="2023-02-14T22:46:38.746" v="70" actId="478"/>
          <ac:picMkLst>
            <pc:docMk/>
            <pc:sldMk cId="0" sldId="259"/>
            <ac:picMk id="106" creationId="{06F5F561-6118-08BC-C2FE-C7F0DD520296}"/>
          </ac:picMkLst>
        </pc:picChg>
      </pc:sldChg>
      <pc:sldChg chg="modNotesTx">
        <pc:chgData name="Arfaz Hossain" userId="41b51ddf-559d-4364-89cd-e8ad52d48864" providerId="ADAL" clId="{DED511FA-B4D1-054C-B075-DC2A00FB2A9F}" dt="2023-02-08T08:10:33.053" v="30" actId="20577"/>
        <pc:sldMkLst>
          <pc:docMk/>
          <pc:sldMk cId="2151742936" sldId="268"/>
        </pc:sldMkLst>
      </pc:sldChg>
      <pc:sldChg chg="modSp mod">
        <pc:chgData name="Arfaz Hossain" userId="41b51ddf-559d-4364-89cd-e8ad52d48864" providerId="ADAL" clId="{DED511FA-B4D1-054C-B075-DC2A00FB2A9F}" dt="2023-02-14T22:49:45.494" v="83" actId="26606"/>
        <pc:sldMkLst>
          <pc:docMk/>
          <pc:sldMk cId="439022510" sldId="269"/>
        </pc:sldMkLst>
        <pc:graphicFrameChg chg="modGraphic">
          <ac:chgData name="Arfaz Hossain" userId="41b51ddf-559d-4364-89cd-e8ad52d48864" providerId="ADAL" clId="{DED511FA-B4D1-054C-B075-DC2A00FB2A9F}" dt="2023-02-14T22:49:45.494" v="83" actId="26606"/>
          <ac:graphicFrameMkLst>
            <pc:docMk/>
            <pc:sldMk cId="439022510" sldId="269"/>
            <ac:graphicFrameMk id="313" creationId="{DC1491F3-C0E6-39B8-E17B-1A5300312B10}"/>
          </ac:graphicFrameMkLst>
        </pc:graphicFrameChg>
      </pc:sldChg>
      <pc:sldChg chg="modNotesTx">
        <pc:chgData name="Arfaz Hossain" userId="41b51ddf-559d-4364-89cd-e8ad52d48864" providerId="ADAL" clId="{DED511FA-B4D1-054C-B075-DC2A00FB2A9F}" dt="2023-02-08T08:11:13.082" v="54" actId="20577"/>
        <pc:sldMkLst>
          <pc:docMk/>
          <pc:sldMk cId="3200771371" sldId="272"/>
        </pc:sldMkLst>
      </pc:sldChg>
      <pc:sldChg chg="modNotesTx">
        <pc:chgData name="Arfaz Hossain" userId="41b51ddf-559d-4364-89cd-e8ad52d48864" providerId="ADAL" clId="{DED511FA-B4D1-054C-B075-DC2A00FB2A9F}" dt="2023-02-08T08:10:24.457" v="25" actId="20577"/>
        <pc:sldMkLst>
          <pc:docMk/>
          <pc:sldMk cId="2334489635" sldId="273"/>
        </pc:sldMkLst>
      </pc:sldChg>
      <pc:sldChg chg="modNotesTx">
        <pc:chgData name="Arfaz Hossain" userId="41b51ddf-559d-4364-89cd-e8ad52d48864" providerId="ADAL" clId="{DED511FA-B4D1-054C-B075-DC2A00FB2A9F}" dt="2023-02-08T08:10:20.366" v="20" actId="20577"/>
        <pc:sldMkLst>
          <pc:docMk/>
          <pc:sldMk cId="1706279968" sldId="275"/>
        </pc:sldMkLst>
      </pc:sldChg>
      <pc:sldChg chg="modNotesTx">
        <pc:chgData name="Arfaz Hossain" userId="41b51ddf-559d-4364-89cd-e8ad52d48864" providerId="ADAL" clId="{DED511FA-B4D1-054C-B075-DC2A00FB2A9F}" dt="2023-02-08T08:10:39.243" v="35" actId="20577"/>
        <pc:sldMkLst>
          <pc:docMk/>
          <pc:sldMk cId="3512146335" sldId="27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078990-ED58-4238-9FAA-EE17C59CDAB9}" type="doc">
      <dgm:prSet loTypeId="urn:microsoft.com/office/officeart/2018/2/layout/IconCircleList" loCatId="icon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ABF9EEC-5554-40C0-AA0B-809155BFF4FC}">
      <dgm:prSet custT="1"/>
      <dgm:spPr/>
      <dgm:t>
        <a:bodyPr lIns="72000" tIns="72000" rIns="72000" bIns="72000"/>
        <a:lstStyle/>
        <a:p>
          <a:pPr>
            <a:lnSpc>
              <a:spcPct val="100000"/>
            </a:lnSpc>
          </a:pPr>
          <a:r>
            <a:rPr lang="en-US" sz="1400" b="0" i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Helps explain the five important stages of team development and growth</a:t>
          </a:r>
        </a:p>
      </dgm:t>
    </dgm:pt>
    <dgm:pt modelId="{11A221C0-A52E-4F0A-873C-76DC5288EBD2}" type="parTrans" cxnId="{79E254CD-94D2-4540-A916-BD4A97D97395}">
      <dgm:prSet/>
      <dgm:spPr/>
      <dgm:t>
        <a:bodyPr/>
        <a:lstStyle/>
        <a:p>
          <a:endParaRPr lang="en-US"/>
        </a:p>
      </dgm:t>
    </dgm:pt>
    <dgm:pt modelId="{7817F356-A5FB-4E61-ABE3-4BB51152258B}" type="sibTrans" cxnId="{79E254CD-94D2-4540-A916-BD4A97D97395}">
      <dgm:prSet phldrT="02"/>
      <dgm:spPr/>
      <dgm:t>
        <a:bodyPr/>
        <a:lstStyle/>
        <a:p>
          <a:pPr>
            <a:lnSpc>
              <a:spcPct val="100000"/>
            </a:lnSpc>
          </a:pPr>
          <a:endParaRPr lang="en-US" b="0" i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488B052E-4DFC-4933-AB83-BAD51EB75F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Considers</a:t>
          </a:r>
          <a:r>
            <a:rPr lang="en-US" sz="1400" b="0" i="0" baseline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the dynamics of team interactions and the impact of individual behavior on the overall team</a:t>
          </a:r>
          <a:endParaRPr lang="en-US" sz="1400" b="0" i="0">
            <a:latin typeface="Helvetica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CA3B4691-8476-41C6-BF95-D8E65FD2CAA5}" type="parTrans" cxnId="{FE9A2123-7D49-4E2C-A41F-00C09DA79510}">
      <dgm:prSet/>
      <dgm:spPr/>
      <dgm:t>
        <a:bodyPr/>
        <a:lstStyle/>
        <a:p>
          <a:endParaRPr lang="en-US"/>
        </a:p>
      </dgm:t>
    </dgm:pt>
    <dgm:pt modelId="{BB4AD0E8-09DC-4FC9-9815-7684D8EBF920}" type="sibTrans" cxnId="{FE9A2123-7D49-4E2C-A41F-00C09DA79510}">
      <dgm:prSet phldrT="03"/>
      <dgm:spPr/>
      <dgm:t>
        <a:bodyPr/>
        <a:lstStyle/>
        <a:p>
          <a:pPr>
            <a:lnSpc>
              <a:spcPct val="100000"/>
            </a:lnSpc>
          </a:pPr>
          <a:endParaRPr lang="en-US" b="0" i="0"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gm:t>
    </dgm:pt>
    <dgm:pt modelId="{D90CBAA9-A9B2-F34F-8883-9859482004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Provides insight into team challenges, conflicts and how to navigate and build cohesion for high performance</a:t>
          </a:r>
        </a:p>
      </dgm:t>
    </dgm:pt>
    <dgm:pt modelId="{F551224D-7D45-524D-B20B-4C88AFCDBFE1}" type="parTrans" cxnId="{02CDA32C-701A-2247-975B-626343AD0D0C}">
      <dgm:prSet/>
      <dgm:spPr/>
      <dgm:t>
        <a:bodyPr/>
        <a:lstStyle/>
        <a:p>
          <a:endParaRPr lang="en-US"/>
        </a:p>
      </dgm:t>
    </dgm:pt>
    <dgm:pt modelId="{4E003AC3-67AE-3540-921A-FDC98BE8CB70}" type="sibTrans" cxnId="{02CDA32C-701A-2247-975B-626343AD0D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71E9F2A-6A59-4F4D-A13D-8B62D4CA0A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Helvetica" pitchFamily="2" charset="0"/>
            </a:rPr>
            <a:t>Helps team understand the normalcy of conflict and to effectively work through it to achieve a high-performing team</a:t>
          </a:r>
        </a:p>
      </dgm:t>
    </dgm:pt>
    <dgm:pt modelId="{FCD80DCA-28D3-9B4B-A187-50353E3BFBA8}" type="parTrans" cxnId="{0ACF4586-CEF1-3646-869B-D2BAA3DDECD0}">
      <dgm:prSet/>
      <dgm:spPr/>
      <dgm:t>
        <a:bodyPr/>
        <a:lstStyle/>
        <a:p>
          <a:endParaRPr lang="en-US"/>
        </a:p>
      </dgm:t>
    </dgm:pt>
    <dgm:pt modelId="{4B86922E-CC53-654C-A3BE-8F47500D0444}" type="sibTrans" cxnId="{0ACF4586-CEF1-3646-869B-D2BAA3DDECD0}">
      <dgm:prSet/>
      <dgm:spPr/>
      <dgm:t>
        <a:bodyPr/>
        <a:lstStyle/>
        <a:p>
          <a:endParaRPr lang="en-US"/>
        </a:p>
      </dgm:t>
    </dgm:pt>
    <dgm:pt modelId="{61FE303D-4C97-4D75-963F-70B3DD460EFB}" type="pres">
      <dgm:prSet presAssocID="{6A078990-ED58-4238-9FAA-EE17C59CDAB9}" presName="root" presStyleCnt="0">
        <dgm:presLayoutVars>
          <dgm:dir/>
          <dgm:resizeHandles val="exact"/>
        </dgm:presLayoutVars>
      </dgm:prSet>
      <dgm:spPr/>
    </dgm:pt>
    <dgm:pt modelId="{A324B037-A13D-4E66-BB17-8EFAE19E5206}" type="pres">
      <dgm:prSet presAssocID="{6A078990-ED58-4238-9FAA-EE17C59CDAB9}" presName="container" presStyleCnt="0">
        <dgm:presLayoutVars>
          <dgm:dir/>
          <dgm:resizeHandles val="exact"/>
        </dgm:presLayoutVars>
      </dgm:prSet>
      <dgm:spPr/>
    </dgm:pt>
    <dgm:pt modelId="{ABF8E6E3-88FD-49EA-845F-068352ABD200}" type="pres">
      <dgm:prSet presAssocID="{8ABF9EEC-5554-40C0-AA0B-809155BFF4FC}" presName="compNode" presStyleCnt="0"/>
      <dgm:spPr/>
    </dgm:pt>
    <dgm:pt modelId="{08296887-9422-4CA7-BE67-5852D7CD9430}" type="pres">
      <dgm:prSet presAssocID="{8ABF9EEC-5554-40C0-AA0B-809155BFF4FC}" presName="iconBgRect" presStyleLbl="bgShp" presStyleIdx="0" presStyleCnt="4"/>
      <dgm:spPr/>
    </dgm:pt>
    <dgm:pt modelId="{2DFA1D27-3EDC-4C0B-9368-7EEB126BD781}" type="pres">
      <dgm:prSet presAssocID="{8ABF9EEC-5554-40C0-AA0B-809155BFF4F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886F8A7-77EE-48A1-BB9E-5E1AE8CA7743}" type="pres">
      <dgm:prSet presAssocID="{8ABF9EEC-5554-40C0-AA0B-809155BFF4FC}" presName="spaceRect" presStyleCnt="0"/>
      <dgm:spPr/>
    </dgm:pt>
    <dgm:pt modelId="{26924971-DF09-411B-9A5B-7AA6421D9DFB}" type="pres">
      <dgm:prSet presAssocID="{8ABF9EEC-5554-40C0-AA0B-809155BFF4FC}" presName="textRect" presStyleLbl="revTx" presStyleIdx="0" presStyleCnt="4">
        <dgm:presLayoutVars>
          <dgm:chMax val="1"/>
          <dgm:chPref val="1"/>
        </dgm:presLayoutVars>
      </dgm:prSet>
      <dgm:spPr/>
    </dgm:pt>
    <dgm:pt modelId="{D3F41CDD-DCE4-4035-9D4A-5D40CE1EAC31}" type="pres">
      <dgm:prSet presAssocID="{7817F356-A5FB-4E61-ABE3-4BB51152258B}" presName="sibTrans" presStyleLbl="sibTrans2D1" presStyleIdx="0" presStyleCnt="0"/>
      <dgm:spPr/>
    </dgm:pt>
    <dgm:pt modelId="{67FCB954-D8BD-41D1-8130-02D41B59C20B}" type="pres">
      <dgm:prSet presAssocID="{488B052E-4DFC-4933-AB83-BAD51EB75F97}" presName="compNode" presStyleCnt="0"/>
      <dgm:spPr/>
    </dgm:pt>
    <dgm:pt modelId="{B2443E08-0630-4A93-B216-BF8F8E5C67B9}" type="pres">
      <dgm:prSet presAssocID="{488B052E-4DFC-4933-AB83-BAD51EB75F97}" presName="iconBgRect" presStyleLbl="bgShp" presStyleIdx="1" presStyleCnt="4"/>
      <dgm:spPr/>
    </dgm:pt>
    <dgm:pt modelId="{01F57D56-3F41-429F-A702-95B4853BBC5E}" type="pres">
      <dgm:prSet presAssocID="{488B052E-4DFC-4933-AB83-BAD51EB75F9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DED45AEB-BEBC-4A3A-B3A3-0BA99BCD1BF0}" type="pres">
      <dgm:prSet presAssocID="{488B052E-4DFC-4933-AB83-BAD51EB75F97}" presName="spaceRect" presStyleCnt="0"/>
      <dgm:spPr/>
    </dgm:pt>
    <dgm:pt modelId="{FBCA808D-C1D8-418D-8BF3-D16EA1BDD7D6}" type="pres">
      <dgm:prSet presAssocID="{488B052E-4DFC-4933-AB83-BAD51EB75F97}" presName="textRect" presStyleLbl="revTx" presStyleIdx="1" presStyleCnt="4">
        <dgm:presLayoutVars>
          <dgm:chMax val="1"/>
          <dgm:chPref val="1"/>
        </dgm:presLayoutVars>
      </dgm:prSet>
      <dgm:spPr/>
    </dgm:pt>
    <dgm:pt modelId="{6C19DD72-4283-42B3-BC9E-31FF4604AC3F}" type="pres">
      <dgm:prSet presAssocID="{BB4AD0E8-09DC-4FC9-9815-7684D8EBF920}" presName="sibTrans" presStyleLbl="sibTrans2D1" presStyleIdx="0" presStyleCnt="0"/>
      <dgm:spPr/>
    </dgm:pt>
    <dgm:pt modelId="{9B9AF384-A40D-48F5-AACE-00E391066CBA}" type="pres">
      <dgm:prSet presAssocID="{D90CBAA9-A9B2-F34F-8883-985948200451}" presName="compNode" presStyleCnt="0"/>
      <dgm:spPr/>
    </dgm:pt>
    <dgm:pt modelId="{B58DDA6B-D94A-4D8E-827C-ECD4B071B23B}" type="pres">
      <dgm:prSet presAssocID="{D90CBAA9-A9B2-F34F-8883-985948200451}" presName="iconBgRect" presStyleLbl="bgShp" presStyleIdx="2" presStyleCnt="4"/>
      <dgm:spPr/>
    </dgm:pt>
    <dgm:pt modelId="{6EEFB5DF-3A37-4F39-ABAD-864F43233073}" type="pres">
      <dgm:prSet presAssocID="{D90CBAA9-A9B2-F34F-8883-9859482004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94C6C29-1508-44F8-AFFC-0BCD6F009E7B}" type="pres">
      <dgm:prSet presAssocID="{D90CBAA9-A9B2-F34F-8883-985948200451}" presName="spaceRect" presStyleCnt="0"/>
      <dgm:spPr/>
    </dgm:pt>
    <dgm:pt modelId="{5AB78448-0FBB-4E69-8AA7-1B45B2ABD22F}" type="pres">
      <dgm:prSet presAssocID="{D90CBAA9-A9B2-F34F-8883-985948200451}" presName="textRect" presStyleLbl="revTx" presStyleIdx="2" presStyleCnt="4">
        <dgm:presLayoutVars>
          <dgm:chMax val="1"/>
          <dgm:chPref val="1"/>
        </dgm:presLayoutVars>
      </dgm:prSet>
      <dgm:spPr/>
    </dgm:pt>
    <dgm:pt modelId="{F26E3BBE-A99F-43CF-8D64-3D3FF85FFE57}" type="pres">
      <dgm:prSet presAssocID="{4E003AC3-67AE-3540-921A-FDC98BE8CB70}" presName="sibTrans" presStyleLbl="sibTrans2D1" presStyleIdx="0" presStyleCnt="0"/>
      <dgm:spPr/>
    </dgm:pt>
    <dgm:pt modelId="{E9F406B1-434F-4C57-AD35-2912E25DD464}" type="pres">
      <dgm:prSet presAssocID="{B71E9F2A-6A59-4F4D-A13D-8B62D4CA0AE0}" presName="compNode" presStyleCnt="0"/>
      <dgm:spPr/>
    </dgm:pt>
    <dgm:pt modelId="{826AE738-4F74-4932-8300-1BB56DB19B24}" type="pres">
      <dgm:prSet presAssocID="{B71E9F2A-6A59-4F4D-A13D-8B62D4CA0AE0}" presName="iconBgRect" presStyleLbl="bgShp" presStyleIdx="3" presStyleCnt="4"/>
      <dgm:spPr/>
    </dgm:pt>
    <dgm:pt modelId="{1721693A-525A-4796-82D4-ED0A144B14CC}" type="pres">
      <dgm:prSet presAssocID="{B71E9F2A-6A59-4F4D-A13D-8B62D4CA0AE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AD15169-F3F4-4802-8AAD-DA2918770271}" type="pres">
      <dgm:prSet presAssocID="{B71E9F2A-6A59-4F4D-A13D-8B62D4CA0AE0}" presName="spaceRect" presStyleCnt="0"/>
      <dgm:spPr/>
    </dgm:pt>
    <dgm:pt modelId="{98D8ED3C-634A-484B-85E7-1E583F7DC8F2}" type="pres">
      <dgm:prSet presAssocID="{B71E9F2A-6A59-4F4D-A13D-8B62D4CA0AE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E9A2123-7D49-4E2C-A41F-00C09DA79510}" srcId="{6A078990-ED58-4238-9FAA-EE17C59CDAB9}" destId="{488B052E-4DFC-4933-AB83-BAD51EB75F97}" srcOrd="1" destOrd="0" parTransId="{CA3B4691-8476-41C6-BF95-D8E65FD2CAA5}" sibTransId="{BB4AD0E8-09DC-4FC9-9815-7684D8EBF920}"/>
    <dgm:cxn modelId="{02CDA32C-701A-2247-975B-626343AD0D0C}" srcId="{6A078990-ED58-4238-9FAA-EE17C59CDAB9}" destId="{D90CBAA9-A9B2-F34F-8883-985948200451}" srcOrd="2" destOrd="0" parTransId="{F551224D-7D45-524D-B20B-4C88AFCDBFE1}" sibTransId="{4E003AC3-67AE-3540-921A-FDC98BE8CB70}"/>
    <dgm:cxn modelId="{C321DE47-56CE-6B43-97F5-FB79996FFABD}" type="presOf" srcId="{4E003AC3-67AE-3540-921A-FDC98BE8CB70}" destId="{F26E3BBE-A99F-43CF-8D64-3D3FF85FFE57}" srcOrd="0" destOrd="0" presId="urn:microsoft.com/office/officeart/2018/2/layout/IconCircleList"/>
    <dgm:cxn modelId="{A5272B4C-C8FD-814C-80D7-5655ADFB2C7D}" type="presOf" srcId="{6A078990-ED58-4238-9FAA-EE17C59CDAB9}" destId="{61FE303D-4C97-4D75-963F-70B3DD460EFB}" srcOrd="0" destOrd="0" presId="urn:microsoft.com/office/officeart/2018/2/layout/IconCircleList"/>
    <dgm:cxn modelId="{B6A5E05D-10B1-594F-AC46-AE23CF8FA256}" type="presOf" srcId="{488B052E-4DFC-4933-AB83-BAD51EB75F97}" destId="{FBCA808D-C1D8-418D-8BF3-D16EA1BDD7D6}" srcOrd="0" destOrd="0" presId="urn:microsoft.com/office/officeart/2018/2/layout/IconCircleList"/>
    <dgm:cxn modelId="{4DC67171-D283-9B4D-BC08-0919C6B1D13B}" type="presOf" srcId="{BB4AD0E8-09DC-4FC9-9815-7684D8EBF920}" destId="{6C19DD72-4283-42B3-BC9E-31FF4604AC3F}" srcOrd="0" destOrd="0" presId="urn:microsoft.com/office/officeart/2018/2/layout/IconCircleList"/>
    <dgm:cxn modelId="{A8391D78-560E-9144-A725-DBA60B4E2C7D}" type="presOf" srcId="{7817F356-A5FB-4E61-ABE3-4BB51152258B}" destId="{D3F41CDD-DCE4-4035-9D4A-5D40CE1EAC31}" srcOrd="0" destOrd="0" presId="urn:microsoft.com/office/officeart/2018/2/layout/IconCircleList"/>
    <dgm:cxn modelId="{0ACF4586-CEF1-3646-869B-D2BAA3DDECD0}" srcId="{6A078990-ED58-4238-9FAA-EE17C59CDAB9}" destId="{B71E9F2A-6A59-4F4D-A13D-8B62D4CA0AE0}" srcOrd="3" destOrd="0" parTransId="{FCD80DCA-28D3-9B4B-A187-50353E3BFBA8}" sibTransId="{4B86922E-CC53-654C-A3BE-8F47500D0444}"/>
    <dgm:cxn modelId="{7BF1908D-6725-794A-80DA-F2AD82E1EE69}" type="presOf" srcId="{B71E9F2A-6A59-4F4D-A13D-8B62D4CA0AE0}" destId="{98D8ED3C-634A-484B-85E7-1E583F7DC8F2}" srcOrd="0" destOrd="0" presId="urn:microsoft.com/office/officeart/2018/2/layout/IconCircleList"/>
    <dgm:cxn modelId="{79E254CD-94D2-4540-A916-BD4A97D97395}" srcId="{6A078990-ED58-4238-9FAA-EE17C59CDAB9}" destId="{8ABF9EEC-5554-40C0-AA0B-809155BFF4FC}" srcOrd="0" destOrd="0" parTransId="{11A221C0-A52E-4F0A-873C-76DC5288EBD2}" sibTransId="{7817F356-A5FB-4E61-ABE3-4BB51152258B}"/>
    <dgm:cxn modelId="{D10226EF-DE77-164D-B4AF-970529705A8A}" type="presOf" srcId="{D90CBAA9-A9B2-F34F-8883-985948200451}" destId="{5AB78448-0FBB-4E69-8AA7-1B45B2ABD22F}" srcOrd="0" destOrd="0" presId="urn:microsoft.com/office/officeart/2018/2/layout/IconCircleList"/>
    <dgm:cxn modelId="{DB643DFC-FE4F-0345-B478-7C5AEB2654D2}" type="presOf" srcId="{8ABF9EEC-5554-40C0-AA0B-809155BFF4FC}" destId="{26924971-DF09-411B-9A5B-7AA6421D9DFB}" srcOrd="0" destOrd="0" presId="urn:microsoft.com/office/officeart/2018/2/layout/IconCircleList"/>
    <dgm:cxn modelId="{0B516567-FD51-694C-817D-01E00A6C4072}" type="presParOf" srcId="{61FE303D-4C97-4D75-963F-70B3DD460EFB}" destId="{A324B037-A13D-4E66-BB17-8EFAE19E5206}" srcOrd="0" destOrd="0" presId="urn:microsoft.com/office/officeart/2018/2/layout/IconCircleList"/>
    <dgm:cxn modelId="{30B8DE0E-FA3F-A347-A102-3673727CD548}" type="presParOf" srcId="{A324B037-A13D-4E66-BB17-8EFAE19E5206}" destId="{ABF8E6E3-88FD-49EA-845F-068352ABD200}" srcOrd="0" destOrd="0" presId="urn:microsoft.com/office/officeart/2018/2/layout/IconCircleList"/>
    <dgm:cxn modelId="{569EEDA1-B712-A649-9EA8-2AD2E8A14085}" type="presParOf" srcId="{ABF8E6E3-88FD-49EA-845F-068352ABD200}" destId="{08296887-9422-4CA7-BE67-5852D7CD9430}" srcOrd="0" destOrd="0" presId="urn:microsoft.com/office/officeart/2018/2/layout/IconCircleList"/>
    <dgm:cxn modelId="{F621B2AD-C649-4A4A-8A81-20E7D855252A}" type="presParOf" srcId="{ABF8E6E3-88FD-49EA-845F-068352ABD200}" destId="{2DFA1D27-3EDC-4C0B-9368-7EEB126BD781}" srcOrd="1" destOrd="0" presId="urn:microsoft.com/office/officeart/2018/2/layout/IconCircleList"/>
    <dgm:cxn modelId="{6464E893-0B59-2A42-9B20-59810834BB59}" type="presParOf" srcId="{ABF8E6E3-88FD-49EA-845F-068352ABD200}" destId="{0886F8A7-77EE-48A1-BB9E-5E1AE8CA7743}" srcOrd="2" destOrd="0" presId="urn:microsoft.com/office/officeart/2018/2/layout/IconCircleList"/>
    <dgm:cxn modelId="{C27ABE67-10F5-FF49-8C4D-7B4899BE53A9}" type="presParOf" srcId="{ABF8E6E3-88FD-49EA-845F-068352ABD200}" destId="{26924971-DF09-411B-9A5B-7AA6421D9DFB}" srcOrd="3" destOrd="0" presId="urn:microsoft.com/office/officeart/2018/2/layout/IconCircleList"/>
    <dgm:cxn modelId="{7259CDAC-845C-1745-93B9-26A094FBD37C}" type="presParOf" srcId="{A324B037-A13D-4E66-BB17-8EFAE19E5206}" destId="{D3F41CDD-DCE4-4035-9D4A-5D40CE1EAC31}" srcOrd="1" destOrd="0" presId="urn:microsoft.com/office/officeart/2018/2/layout/IconCircleList"/>
    <dgm:cxn modelId="{68108D20-D1DA-9746-BFEC-268AB3D3D498}" type="presParOf" srcId="{A324B037-A13D-4E66-BB17-8EFAE19E5206}" destId="{67FCB954-D8BD-41D1-8130-02D41B59C20B}" srcOrd="2" destOrd="0" presId="urn:microsoft.com/office/officeart/2018/2/layout/IconCircleList"/>
    <dgm:cxn modelId="{5C6F2BC5-C3FC-3245-993B-0AD1A9DC6359}" type="presParOf" srcId="{67FCB954-D8BD-41D1-8130-02D41B59C20B}" destId="{B2443E08-0630-4A93-B216-BF8F8E5C67B9}" srcOrd="0" destOrd="0" presId="urn:microsoft.com/office/officeart/2018/2/layout/IconCircleList"/>
    <dgm:cxn modelId="{F8CBDE6E-4217-E647-B763-0F686EBBDEB9}" type="presParOf" srcId="{67FCB954-D8BD-41D1-8130-02D41B59C20B}" destId="{01F57D56-3F41-429F-A702-95B4853BBC5E}" srcOrd="1" destOrd="0" presId="urn:microsoft.com/office/officeart/2018/2/layout/IconCircleList"/>
    <dgm:cxn modelId="{C1AE8FCB-D1D2-E944-B89A-6826BAA8CB5D}" type="presParOf" srcId="{67FCB954-D8BD-41D1-8130-02D41B59C20B}" destId="{DED45AEB-BEBC-4A3A-B3A3-0BA99BCD1BF0}" srcOrd="2" destOrd="0" presId="urn:microsoft.com/office/officeart/2018/2/layout/IconCircleList"/>
    <dgm:cxn modelId="{41356F26-91CD-CA44-AB55-1007CB11A32E}" type="presParOf" srcId="{67FCB954-D8BD-41D1-8130-02D41B59C20B}" destId="{FBCA808D-C1D8-418D-8BF3-D16EA1BDD7D6}" srcOrd="3" destOrd="0" presId="urn:microsoft.com/office/officeart/2018/2/layout/IconCircleList"/>
    <dgm:cxn modelId="{B72F2FF0-965A-C74C-AE8F-108ADD15A741}" type="presParOf" srcId="{A324B037-A13D-4E66-BB17-8EFAE19E5206}" destId="{6C19DD72-4283-42B3-BC9E-31FF4604AC3F}" srcOrd="3" destOrd="0" presId="urn:microsoft.com/office/officeart/2018/2/layout/IconCircleList"/>
    <dgm:cxn modelId="{33188796-2E6C-CA40-99C6-5B2808424041}" type="presParOf" srcId="{A324B037-A13D-4E66-BB17-8EFAE19E5206}" destId="{9B9AF384-A40D-48F5-AACE-00E391066CBA}" srcOrd="4" destOrd="0" presId="urn:microsoft.com/office/officeart/2018/2/layout/IconCircleList"/>
    <dgm:cxn modelId="{B77AF0A6-ACB3-BD40-BC59-0684662DB078}" type="presParOf" srcId="{9B9AF384-A40D-48F5-AACE-00E391066CBA}" destId="{B58DDA6B-D94A-4D8E-827C-ECD4B071B23B}" srcOrd="0" destOrd="0" presId="urn:microsoft.com/office/officeart/2018/2/layout/IconCircleList"/>
    <dgm:cxn modelId="{0E5538C1-0641-594D-86AD-288357F4FA54}" type="presParOf" srcId="{9B9AF384-A40D-48F5-AACE-00E391066CBA}" destId="{6EEFB5DF-3A37-4F39-ABAD-864F43233073}" srcOrd="1" destOrd="0" presId="urn:microsoft.com/office/officeart/2018/2/layout/IconCircleList"/>
    <dgm:cxn modelId="{E8202257-4AE8-7A4E-8818-84DC3B4E0770}" type="presParOf" srcId="{9B9AF384-A40D-48F5-AACE-00E391066CBA}" destId="{994C6C29-1508-44F8-AFFC-0BCD6F009E7B}" srcOrd="2" destOrd="0" presId="urn:microsoft.com/office/officeart/2018/2/layout/IconCircleList"/>
    <dgm:cxn modelId="{509F3BE3-A3E1-3242-A4BD-17DA5C54FCB4}" type="presParOf" srcId="{9B9AF384-A40D-48F5-AACE-00E391066CBA}" destId="{5AB78448-0FBB-4E69-8AA7-1B45B2ABD22F}" srcOrd="3" destOrd="0" presId="urn:microsoft.com/office/officeart/2018/2/layout/IconCircleList"/>
    <dgm:cxn modelId="{58387A0B-6EE3-B94C-BAB0-B6816DFBD8A9}" type="presParOf" srcId="{A324B037-A13D-4E66-BB17-8EFAE19E5206}" destId="{F26E3BBE-A99F-43CF-8D64-3D3FF85FFE57}" srcOrd="5" destOrd="0" presId="urn:microsoft.com/office/officeart/2018/2/layout/IconCircleList"/>
    <dgm:cxn modelId="{7968FC31-0C62-DC42-BC2C-FB3778330EC4}" type="presParOf" srcId="{A324B037-A13D-4E66-BB17-8EFAE19E5206}" destId="{E9F406B1-434F-4C57-AD35-2912E25DD464}" srcOrd="6" destOrd="0" presId="urn:microsoft.com/office/officeart/2018/2/layout/IconCircleList"/>
    <dgm:cxn modelId="{86347482-5770-2A46-A46B-78ABA587431B}" type="presParOf" srcId="{E9F406B1-434F-4C57-AD35-2912E25DD464}" destId="{826AE738-4F74-4932-8300-1BB56DB19B24}" srcOrd="0" destOrd="0" presId="urn:microsoft.com/office/officeart/2018/2/layout/IconCircleList"/>
    <dgm:cxn modelId="{30BEF337-AE46-6D49-822D-9450D6C3C3F2}" type="presParOf" srcId="{E9F406B1-434F-4C57-AD35-2912E25DD464}" destId="{1721693A-525A-4796-82D4-ED0A144B14CC}" srcOrd="1" destOrd="0" presId="urn:microsoft.com/office/officeart/2018/2/layout/IconCircleList"/>
    <dgm:cxn modelId="{98DE11CE-129F-6548-BA10-120881E531A2}" type="presParOf" srcId="{E9F406B1-434F-4C57-AD35-2912E25DD464}" destId="{EAD15169-F3F4-4802-8AAD-DA2918770271}" srcOrd="2" destOrd="0" presId="urn:microsoft.com/office/officeart/2018/2/layout/IconCircleList"/>
    <dgm:cxn modelId="{CEEFF0E4-06D9-1E45-AAC5-5D5CEB1C2A38}" type="presParOf" srcId="{E9F406B1-434F-4C57-AD35-2912E25DD464}" destId="{98D8ED3C-634A-484B-85E7-1E583F7DC8F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23C5B4-56D9-47F1-81AC-21795B1C26D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922CFE-E547-4920-8543-8F179692F1A3}">
      <dgm:prSet/>
      <dgm:spPr>
        <a:solidFill>
          <a:schemeClr val="bg2">
            <a:alpha val="52000"/>
          </a:schemeClr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Team members lack clarity what they are to do</a:t>
          </a:r>
        </a:p>
      </dgm:t>
    </dgm:pt>
    <dgm:pt modelId="{5AEC78BE-40D0-4D8E-8C19-5171FDC568C4}" type="parTrans" cxnId="{F3539ED5-358C-4CBD-A983-366740E2797B}">
      <dgm:prSet/>
      <dgm:spPr/>
      <dgm:t>
        <a:bodyPr/>
        <a:lstStyle/>
        <a:p>
          <a:endParaRPr lang="en-US"/>
        </a:p>
      </dgm:t>
    </dgm:pt>
    <dgm:pt modelId="{81B946E6-871B-42E9-B291-AB69AE389E66}" type="sibTrans" cxnId="{F3539ED5-358C-4CBD-A983-366740E2797B}">
      <dgm:prSet/>
      <dgm:spPr/>
      <dgm:t>
        <a:bodyPr/>
        <a:lstStyle/>
        <a:p>
          <a:endParaRPr lang="en-US"/>
        </a:p>
      </dgm:t>
    </dgm:pt>
    <dgm:pt modelId="{AD5E08FB-7F35-4D8D-8968-698B67872340}">
      <dgm:prSet/>
      <dgm:spPr>
        <a:solidFill>
          <a:schemeClr val="bg2">
            <a:alpha val="52000"/>
          </a:schemeClr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The mission isn’t owned by the team</a:t>
          </a:r>
        </a:p>
      </dgm:t>
    </dgm:pt>
    <dgm:pt modelId="{54B97CE5-89F7-4E19-BC4F-39265F86AC73}" type="parTrans" cxnId="{90BE50CD-2A4A-4AE2-B642-C0662B9D9486}">
      <dgm:prSet/>
      <dgm:spPr/>
      <dgm:t>
        <a:bodyPr/>
        <a:lstStyle/>
        <a:p>
          <a:endParaRPr lang="en-US"/>
        </a:p>
      </dgm:t>
    </dgm:pt>
    <dgm:pt modelId="{9CED9A14-CF91-4AC2-8523-BD3973E7DE59}" type="sibTrans" cxnId="{90BE50CD-2A4A-4AE2-B642-C0662B9D9486}">
      <dgm:prSet/>
      <dgm:spPr/>
      <dgm:t>
        <a:bodyPr/>
        <a:lstStyle/>
        <a:p>
          <a:endParaRPr lang="en-US"/>
        </a:p>
      </dgm:t>
    </dgm:pt>
    <dgm:pt modelId="{79A8D06F-857C-452D-A403-9DF042E8DF12}">
      <dgm:prSet/>
      <dgm:spPr>
        <a:solidFill>
          <a:schemeClr val="bg2">
            <a:alpha val="52000"/>
          </a:schemeClr>
        </a:solidFill>
      </dgm:spPr>
      <dgm:t>
        <a:bodyPr/>
        <a:lstStyle/>
        <a:p>
          <a:r>
            <a:rPr lang="en-US">
              <a:latin typeface="Helvetica" pitchFamily="2" charset="0"/>
            </a:rPr>
            <a:t>There is a lack of direction</a:t>
          </a:r>
        </a:p>
      </dgm:t>
    </dgm:pt>
    <dgm:pt modelId="{8516BA30-FF8B-47F2-BCAC-61D06114F683}" type="parTrans" cxnId="{409EEEE8-B750-42AB-BE85-DA20CE1DC47C}">
      <dgm:prSet/>
      <dgm:spPr/>
      <dgm:t>
        <a:bodyPr/>
        <a:lstStyle/>
        <a:p>
          <a:endParaRPr lang="en-US"/>
        </a:p>
      </dgm:t>
    </dgm:pt>
    <dgm:pt modelId="{DD8AEC52-AF2E-479B-B9E4-3426E6B4CA6A}" type="sibTrans" cxnId="{409EEEE8-B750-42AB-BE85-DA20CE1DC47C}">
      <dgm:prSet/>
      <dgm:spPr/>
      <dgm:t>
        <a:bodyPr/>
        <a:lstStyle/>
        <a:p>
          <a:endParaRPr lang="en-US"/>
        </a:p>
      </dgm:t>
    </dgm:pt>
    <dgm:pt modelId="{468EC6AE-FD11-409D-8E3C-8CDBA3C3FD87}">
      <dgm:prSet/>
      <dgm:spPr>
        <a:solidFill>
          <a:schemeClr val="bg2">
            <a:alpha val="52000"/>
          </a:schemeClr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Trust has not been established</a:t>
          </a:r>
        </a:p>
      </dgm:t>
    </dgm:pt>
    <dgm:pt modelId="{33121B26-6618-4ABD-9C2B-2CE8ADCE7ECB}" type="parTrans" cxnId="{4D6A2D14-C9F7-410F-B2EC-749A58650793}">
      <dgm:prSet/>
      <dgm:spPr/>
      <dgm:t>
        <a:bodyPr/>
        <a:lstStyle/>
        <a:p>
          <a:endParaRPr lang="en-US"/>
        </a:p>
      </dgm:t>
    </dgm:pt>
    <dgm:pt modelId="{A2EDF75C-4EB2-43AF-9B76-BF36E959EAB2}" type="sibTrans" cxnId="{4D6A2D14-C9F7-410F-B2EC-749A58650793}">
      <dgm:prSet/>
      <dgm:spPr/>
      <dgm:t>
        <a:bodyPr/>
        <a:lstStyle/>
        <a:p>
          <a:endParaRPr lang="en-US"/>
        </a:p>
      </dgm:t>
    </dgm:pt>
    <dgm:pt modelId="{D17C5061-175D-4F74-9F1F-8DCADB3D8053}">
      <dgm:prSet/>
      <dgm:spPr>
        <a:solidFill>
          <a:schemeClr val="bg2">
            <a:alpha val="52000"/>
          </a:schemeClr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No relationships exist within the team</a:t>
          </a:r>
        </a:p>
      </dgm:t>
    </dgm:pt>
    <dgm:pt modelId="{ECA08270-0349-4616-A6AC-3E81912C63A8}" type="parTrans" cxnId="{E33F1AFD-E93F-4D27-8744-9769473B3DAE}">
      <dgm:prSet/>
      <dgm:spPr/>
      <dgm:t>
        <a:bodyPr/>
        <a:lstStyle/>
        <a:p>
          <a:endParaRPr lang="en-US"/>
        </a:p>
      </dgm:t>
    </dgm:pt>
    <dgm:pt modelId="{19B41F41-3B18-4F57-84A1-C8D2E74D3D81}" type="sibTrans" cxnId="{E33F1AFD-E93F-4D27-8744-9769473B3DAE}">
      <dgm:prSet/>
      <dgm:spPr/>
      <dgm:t>
        <a:bodyPr/>
        <a:lstStyle/>
        <a:p>
          <a:endParaRPr lang="en-US"/>
        </a:p>
      </dgm:t>
    </dgm:pt>
    <dgm:pt modelId="{6BDF9EFE-C9EB-497E-B5FC-B6F956ED0544}">
      <dgm:prSet/>
      <dgm:spPr>
        <a:solidFill>
          <a:schemeClr val="bg2">
            <a:alpha val="52000"/>
          </a:schemeClr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The team has not established ‘the way they work’</a:t>
          </a:r>
        </a:p>
      </dgm:t>
    </dgm:pt>
    <dgm:pt modelId="{215358CE-C815-4337-97D7-6FA104F53AA7}" type="parTrans" cxnId="{DC24115F-3E37-4797-91CB-E373D700D8E2}">
      <dgm:prSet/>
      <dgm:spPr/>
      <dgm:t>
        <a:bodyPr/>
        <a:lstStyle/>
        <a:p>
          <a:endParaRPr lang="en-US"/>
        </a:p>
      </dgm:t>
    </dgm:pt>
    <dgm:pt modelId="{A867C6E3-AE7F-4924-9A18-96819E28F592}" type="sibTrans" cxnId="{DC24115F-3E37-4797-91CB-E373D700D8E2}">
      <dgm:prSet/>
      <dgm:spPr/>
      <dgm:t>
        <a:bodyPr/>
        <a:lstStyle/>
        <a:p>
          <a:endParaRPr lang="en-US"/>
        </a:p>
      </dgm:t>
    </dgm:pt>
    <dgm:pt modelId="{413AEA39-2176-4D43-957A-89BB2470E730}">
      <dgm:prSet/>
      <dgm:spPr>
        <a:solidFill>
          <a:schemeClr val="bg2">
            <a:alpha val="52000"/>
          </a:schemeClr>
        </a:solidFill>
      </dgm:spPr>
      <dgm:t>
        <a:bodyPr/>
        <a:lstStyle/>
        <a:p>
          <a:r>
            <a:rPr lang="en-US">
              <a:latin typeface="Helvetica" pitchFamily="2" charset="0"/>
            </a:rPr>
            <a:t>No established commitment </a:t>
          </a:r>
          <a:r>
            <a:rPr lang="en-US" dirty="0">
              <a:latin typeface="Helvetica" pitchFamily="2" charset="0"/>
            </a:rPr>
            <a:t>to the team</a:t>
          </a:r>
        </a:p>
      </dgm:t>
    </dgm:pt>
    <dgm:pt modelId="{54D0F7EF-6EBF-4A36-834A-9769E6DA5B3B}" type="parTrans" cxnId="{E078EC6E-BFC3-4EFF-8BB6-0CECCFF9C4E6}">
      <dgm:prSet/>
      <dgm:spPr/>
      <dgm:t>
        <a:bodyPr/>
        <a:lstStyle/>
        <a:p>
          <a:endParaRPr lang="en-US"/>
        </a:p>
      </dgm:t>
    </dgm:pt>
    <dgm:pt modelId="{235753B3-AA79-4628-A317-E411A6899710}" type="sibTrans" cxnId="{E078EC6E-BFC3-4EFF-8BB6-0CECCFF9C4E6}">
      <dgm:prSet/>
      <dgm:spPr/>
      <dgm:t>
        <a:bodyPr/>
        <a:lstStyle/>
        <a:p>
          <a:endParaRPr lang="en-US"/>
        </a:p>
      </dgm:t>
    </dgm:pt>
    <dgm:pt modelId="{B7D464F4-98AE-AE4F-88B7-8F0CF6C7E626}" type="pres">
      <dgm:prSet presAssocID="{6623C5B4-56D9-47F1-81AC-21795B1C26DE}" presName="diagram" presStyleCnt="0">
        <dgm:presLayoutVars>
          <dgm:dir/>
          <dgm:resizeHandles val="exact"/>
        </dgm:presLayoutVars>
      </dgm:prSet>
      <dgm:spPr/>
    </dgm:pt>
    <dgm:pt modelId="{ED9F8052-FAFC-5B42-8D4C-7F5AD667AFE2}" type="pres">
      <dgm:prSet presAssocID="{EF922CFE-E547-4920-8543-8F179692F1A3}" presName="node" presStyleLbl="node1" presStyleIdx="0" presStyleCnt="7" custScaleX="33707" custScaleY="26612" custLinFactNeighborX="-40" custLinFactNeighborY="-5447">
        <dgm:presLayoutVars>
          <dgm:bulletEnabled val="1"/>
        </dgm:presLayoutVars>
      </dgm:prSet>
      <dgm:spPr/>
    </dgm:pt>
    <dgm:pt modelId="{226A8FC6-F6D4-724E-A211-3190DC4FEC8B}" type="pres">
      <dgm:prSet presAssocID="{81B946E6-871B-42E9-B291-AB69AE389E66}" presName="sibTrans" presStyleCnt="0"/>
      <dgm:spPr/>
    </dgm:pt>
    <dgm:pt modelId="{31936D89-549E-7243-B572-E9CB5CB40C50}" type="pres">
      <dgm:prSet presAssocID="{AD5E08FB-7F35-4D8D-8968-698B67872340}" presName="node" presStyleLbl="node1" presStyleIdx="1" presStyleCnt="7" custScaleX="33707" custScaleY="26612" custLinFactNeighborX="-6576" custLinFactNeighborY="-14">
        <dgm:presLayoutVars>
          <dgm:bulletEnabled val="1"/>
        </dgm:presLayoutVars>
      </dgm:prSet>
      <dgm:spPr/>
    </dgm:pt>
    <dgm:pt modelId="{20B1DEE1-ED92-4249-B7A1-81CEAD00B121}" type="pres">
      <dgm:prSet presAssocID="{9CED9A14-CF91-4AC2-8523-BD3973E7DE59}" presName="sibTrans" presStyleCnt="0"/>
      <dgm:spPr/>
    </dgm:pt>
    <dgm:pt modelId="{B585F888-56FE-B642-B8A3-B2D6D70E515A}" type="pres">
      <dgm:prSet presAssocID="{79A8D06F-857C-452D-A403-9DF042E8DF12}" presName="node" presStyleLbl="node1" presStyleIdx="2" presStyleCnt="7" custScaleX="33707" custScaleY="26612" custLinFactNeighborX="-40" custLinFactNeighborY="-9597">
        <dgm:presLayoutVars>
          <dgm:bulletEnabled val="1"/>
        </dgm:presLayoutVars>
      </dgm:prSet>
      <dgm:spPr/>
    </dgm:pt>
    <dgm:pt modelId="{F95EE0D9-7275-3446-BDAA-115264C2DB17}" type="pres">
      <dgm:prSet presAssocID="{DD8AEC52-AF2E-479B-B9E4-3426E6B4CA6A}" presName="sibTrans" presStyleCnt="0"/>
      <dgm:spPr/>
    </dgm:pt>
    <dgm:pt modelId="{4328E319-6C0C-3944-AC6F-C1AA5BB463C5}" type="pres">
      <dgm:prSet presAssocID="{468EC6AE-FD11-409D-8E3C-8CDBA3C3FD87}" presName="node" presStyleLbl="node1" presStyleIdx="3" presStyleCnt="7" custScaleX="33707" custScaleY="26612" custLinFactNeighborX="-6576" custLinFactNeighborY="-9597">
        <dgm:presLayoutVars>
          <dgm:bulletEnabled val="1"/>
        </dgm:presLayoutVars>
      </dgm:prSet>
      <dgm:spPr/>
    </dgm:pt>
    <dgm:pt modelId="{F555BC91-352B-4946-939E-EA39AC1FEBD4}" type="pres">
      <dgm:prSet presAssocID="{A2EDF75C-4EB2-43AF-9B76-BF36E959EAB2}" presName="sibTrans" presStyleCnt="0"/>
      <dgm:spPr/>
    </dgm:pt>
    <dgm:pt modelId="{E0D26977-7BB4-AB4C-A49A-33CAF5EF3B55}" type="pres">
      <dgm:prSet presAssocID="{D17C5061-175D-4F74-9F1F-8DCADB3D8053}" presName="node" presStyleLbl="node1" presStyleIdx="4" presStyleCnt="7" custScaleX="33707" custScaleY="26612" custLinFactNeighborX="-40" custLinFactNeighborY="-19972">
        <dgm:presLayoutVars>
          <dgm:bulletEnabled val="1"/>
        </dgm:presLayoutVars>
      </dgm:prSet>
      <dgm:spPr/>
    </dgm:pt>
    <dgm:pt modelId="{0CB8FA1B-CD4F-B045-9FF1-DFFBDBA4D69B}" type="pres">
      <dgm:prSet presAssocID="{19B41F41-3B18-4F57-84A1-C8D2E74D3D81}" presName="sibTrans" presStyleCnt="0"/>
      <dgm:spPr/>
    </dgm:pt>
    <dgm:pt modelId="{F5D1C78A-C178-4240-B052-55D16C4AD815}" type="pres">
      <dgm:prSet presAssocID="{6BDF9EFE-C9EB-497E-B5FC-B6F956ED0544}" presName="node" presStyleLbl="node1" presStyleIdx="5" presStyleCnt="7" custScaleX="33707" custScaleY="26612" custLinFactNeighborX="-6576" custLinFactNeighborY="-19972">
        <dgm:presLayoutVars>
          <dgm:bulletEnabled val="1"/>
        </dgm:presLayoutVars>
      </dgm:prSet>
      <dgm:spPr/>
    </dgm:pt>
    <dgm:pt modelId="{38EA7688-D1C3-994E-ACEC-736934E076ED}" type="pres">
      <dgm:prSet presAssocID="{A867C6E3-AE7F-4924-9A18-96819E28F592}" presName="sibTrans" presStyleCnt="0"/>
      <dgm:spPr/>
    </dgm:pt>
    <dgm:pt modelId="{1F9C88E6-59DF-424B-A63D-410607D0EC78}" type="pres">
      <dgm:prSet presAssocID="{413AEA39-2176-4D43-957A-89BB2470E730}" presName="node" presStyleLbl="node1" presStyleIdx="6" presStyleCnt="7" custScaleX="33707" custScaleY="26612" custLinFactNeighborX="-2841" custLinFactNeighborY="-31385">
        <dgm:presLayoutVars>
          <dgm:bulletEnabled val="1"/>
        </dgm:presLayoutVars>
      </dgm:prSet>
      <dgm:spPr/>
    </dgm:pt>
  </dgm:ptLst>
  <dgm:cxnLst>
    <dgm:cxn modelId="{4D6A2D14-C9F7-410F-B2EC-749A58650793}" srcId="{6623C5B4-56D9-47F1-81AC-21795B1C26DE}" destId="{468EC6AE-FD11-409D-8E3C-8CDBA3C3FD87}" srcOrd="3" destOrd="0" parTransId="{33121B26-6618-4ABD-9C2B-2CE8ADCE7ECB}" sibTransId="{A2EDF75C-4EB2-43AF-9B76-BF36E959EAB2}"/>
    <dgm:cxn modelId="{097D9C1A-765F-F24E-8C30-A47D1A5BE315}" type="presOf" srcId="{79A8D06F-857C-452D-A403-9DF042E8DF12}" destId="{B585F888-56FE-B642-B8A3-B2D6D70E515A}" srcOrd="0" destOrd="0" presId="urn:microsoft.com/office/officeart/2005/8/layout/default"/>
    <dgm:cxn modelId="{B1C8F93B-AF9B-DF47-8B79-072198F7E7F7}" type="presOf" srcId="{EF922CFE-E547-4920-8543-8F179692F1A3}" destId="{ED9F8052-FAFC-5B42-8D4C-7F5AD667AFE2}" srcOrd="0" destOrd="0" presId="urn:microsoft.com/office/officeart/2005/8/layout/default"/>
    <dgm:cxn modelId="{52A7235A-05F5-C54B-856E-3983DB7A9763}" type="presOf" srcId="{AD5E08FB-7F35-4D8D-8968-698B67872340}" destId="{31936D89-549E-7243-B572-E9CB5CB40C50}" srcOrd="0" destOrd="0" presId="urn:microsoft.com/office/officeart/2005/8/layout/default"/>
    <dgm:cxn modelId="{DC24115F-3E37-4797-91CB-E373D700D8E2}" srcId="{6623C5B4-56D9-47F1-81AC-21795B1C26DE}" destId="{6BDF9EFE-C9EB-497E-B5FC-B6F956ED0544}" srcOrd="5" destOrd="0" parTransId="{215358CE-C815-4337-97D7-6FA104F53AA7}" sibTransId="{A867C6E3-AE7F-4924-9A18-96819E28F592}"/>
    <dgm:cxn modelId="{E078EC6E-BFC3-4EFF-8BB6-0CECCFF9C4E6}" srcId="{6623C5B4-56D9-47F1-81AC-21795B1C26DE}" destId="{413AEA39-2176-4D43-957A-89BB2470E730}" srcOrd="6" destOrd="0" parTransId="{54D0F7EF-6EBF-4A36-834A-9769E6DA5B3B}" sibTransId="{235753B3-AA79-4628-A317-E411A6899710}"/>
    <dgm:cxn modelId="{7D5B8C81-ECC6-F649-80AC-BCCE03860445}" type="presOf" srcId="{413AEA39-2176-4D43-957A-89BB2470E730}" destId="{1F9C88E6-59DF-424B-A63D-410607D0EC78}" srcOrd="0" destOrd="0" presId="urn:microsoft.com/office/officeart/2005/8/layout/default"/>
    <dgm:cxn modelId="{FFCFF49B-8869-1546-AF0B-AF44F2A96F84}" type="presOf" srcId="{D17C5061-175D-4F74-9F1F-8DCADB3D8053}" destId="{E0D26977-7BB4-AB4C-A49A-33CAF5EF3B55}" srcOrd="0" destOrd="0" presId="urn:microsoft.com/office/officeart/2005/8/layout/default"/>
    <dgm:cxn modelId="{F17B8BB1-425B-9D48-9018-9841816BEACF}" type="presOf" srcId="{468EC6AE-FD11-409D-8E3C-8CDBA3C3FD87}" destId="{4328E319-6C0C-3944-AC6F-C1AA5BB463C5}" srcOrd="0" destOrd="0" presId="urn:microsoft.com/office/officeart/2005/8/layout/default"/>
    <dgm:cxn modelId="{18E5A4C8-5D8D-C24B-AB1F-D95A39F985CF}" type="presOf" srcId="{6623C5B4-56D9-47F1-81AC-21795B1C26DE}" destId="{B7D464F4-98AE-AE4F-88B7-8F0CF6C7E626}" srcOrd="0" destOrd="0" presId="urn:microsoft.com/office/officeart/2005/8/layout/default"/>
    <dgm:cxn modelId="{90BE50CD-2A4A-4AE2-B642-C0662B9D9486}" srcId="{6623C5B4-56D9-47F1-81AC-21795B1C26DE}" destId="{AD5E08FB-7F35-4D8D-8968-698B67872340}" srcOrd="1" destOrd="0" parTransId="{54B97CE5-89F7-4E19-BC4F-39265F86AC73}" sibTransId="{9CED9A14-CF91-4AC2-8523-BD3973E7DE59}"/>
    <dgm:cxn modelId="{F3539ED5-358C-4CBD-A983-366740E2797B}" srcId="{6623C5B4-56D9-47F1-81AC-21795B1C26DE}" destId="{EF922CFE-E547-4920-8543-8F179692F1A3}" srcOrd="0" destOrd="0" parTransId="{5AEC78BE-40D0-4D8E-8C19-5171FDC568C4}" sibTransId="{81B946E6-871B-42E9-B291-AB69AE389E66}"/>
    <dgm:cxn modelId="{409EEEE8-B750-42AB-BE85-DA20CE1DC47C}" srcId="{6623C5B4-56D9-47F1-81AC-21795B1C26DE}" destId="{79A8D06F-857C-452D-A403-9DF042E8DF12}" srcOrd="2" destOrd="0" parTransId="{8516BA30-FF8B-47F2-BCAC-61D06114F683}" sibTransId="{DD8AEC52-AF2E-479B-B9E4-3426E6B4CA6A}"/>
    <dgm:cxn modelId="{41E46FED-179E-1C48-822B-2314C1EA2CA6}" type="presOf" srcId="{6BDF9EFE-C9EB-497E-B5FC-B6F956ED0544}" destId="{F5D1C78A-C178-4240-B052-55D16C4AD815}" srcOrd="0" destOrd="0" presId="urn:microsoft.com/office/officeart/2005/8/layout/default"/>
    <dgm:cxn modelId="{E33F1AFD-E93F-4D27-8744-9769473B3DAE}" srcId="{6623C5B4-56D9-47F1-81AC-21795B1C26DE}" destId="{D17C5061-175D-4F74-9F1F-8DCADB3D8053}" srcOrd="4" destOrd="0" parTransId="{ECA08270-0349-4616-A6AC-3E81912C63A8}" sibTransId="{19B41F41-3B18-4F57-84A1-C8D2E74D3D81}"/>
    <dgm:cxn modelId="{BC9273C1-113B-BA4F-9B40-9AF2A5061AE3}" type="presParOf" srcId="{B7D464F4-98AE-AE4F-88B7-8F0CF6C7E626}" destId="{ED9F8052-FAFC-5B42-8D4C-7F5AD667AFE2}" srcOrd="0" destOrd="0" presId="urn:microsoft.com/office/officeart/2005/8/layout/default"/>
    <dgm:cxn modelId="{7ECFDBC5-CFCE-6943-92DF-B84C9C803B67}" type="presParOf" srcId="{B7D464F4-98AE-AE4F-88B7-8F0CF6C7E626}" destId="{226A8FC6-F6D4-724E-A211-3190DC4FEC8B}" srcOrd="1" destOrd="0" presId="urn:microsoft.com/office/officeart/2005/8/layout/default"/>
    <dgm:cxn modelId="{2852550C-F7C3-2547-9F39-E715041CCDEE}" type="presParOf" srcId="{B7D464F4-98AE-AE4F-88B7-8F0CF6C7E626}" destId="{31936D89-549E-7243-B572-E9CB5CB40C50}" srcOrd="2" destOrd="0" presId="urn:microsoft.com/office/officeart/2005/8/layout/default"/>
    <dgm:cxn modelId="{ABFE230B-8510-704A-871E-7958FB427654}" type="presParOf" srcId="{B7D464F4-98AE-AE4F-88B7-8F0CF6C7E626}" destId="{20B1DEE1-ED92-4249-B7A1-81CEAD00B121}" srcOrd="3" destOrd="0" presId="urn:microsoft.com/office/officeart/2005/8/layout/default"/>
    <dgm:cxn modelId="{335E8148-C3B0-694C-9230-33E517116EB5}" type="presParOf" srcId="{B7D464F4-98AE-AE4F-88B7-8F0CF6C7E626}" destId="{B585F888-56FE-B642-B8A3-B2D6D70E515A}" srcOrd="4" destOrd="0" presId="urn:microsoft.com/office/officeart/2005/8/layout/default"/>
    <dgm:cxn modelId="{F44C290C-31F7-1D46-85B5-DF60803E126A}" type="presParOf" srcId="{B7D464F4-98AE-AE4F-88B7-8F0CF6C7E626}" destId="{F95EE0D9-7275-3446-BDAA-115264C2DB17}" srcOrd="5" destOrd="0" presId="urn:microsoft.com/office/officeart/2005/8/layout/default"/>
    <dgm:cxn modelId="{C98569A1-ADC9-2E42-8971-28615974D491}" type="presParOf" srcId="{B7D464F4-98AE-AE4F-88B7-8F0CF6C7E626}" destId="{4328E319-6C0C-3944-AC6F-C1AA5BB463C5}" srcOrd="6" destOrd="0" presId="urn:microsoft.com/office/officeart/2005/8/layout/default"/>
    <dgm:cxn modelId="{FCCA0CA8-27D9-D746-AE90-D4C8E6EB9412}" type="presParOf" srcId="{B7D464F4-98AE-AE4F-88B7-8F0CF6C7E626}" destId="{F555BC91-352B-4946-939E-EA39AC1FEBD4}" srcOrd="7" destOrd="0" presId="urn:microsoft.com/office/officeart/2005/8/layout/default"/>
    <dgm:cxn modelId="{CFCBACC2-16D9-C648-A4C4-8D3A2FAEFA27}" type="presParOf" srcId="{B7D464F4-98AE-AE4F-88B7-8F0CF6C7E626}" destId="{E0D26977-7BB4-AB4C-A49A-33CAF5EF3B55}" srcOrd="8" destOrd="0" presId="urn:microsoft.com/office/officeart/2005/8/layout/default"/>
    <dgm:cxn modelId="{1124D88C-8BDA-744D-B2ED-547463F4C7C0}" type="presParOf" srcId="{B7D464F4-98AE-AE4F-88B7-8F0CF6C7E626}" destId="{0CB8FA1B-CD4F-B045-9FF1-DFFBDBA4D69B}" srcOrd="9" destOrd="0" presId="urn:microsoft.com/office/officeart/2005/8/layout/default"/>
    <dgm:cxn modelId="{42BC7C7C-2007-A44E-A242-40915F753768}" type="presParOf" srcId="{B7D464F4-98AE-AE4F-88B7-8F0CF6C7E626}" destId="{F5D1C78A-C178-4240-B052-55D16C4AD815}" srcOrd="10" destOrd="0" presId="urn:microsoft.com/office/officeart/2005/8/layout/default"/>
    <dgm:cxn modelId="{F773201A-0EC8-4640-955D-A2D7C5B64FAF}" type="presParOf" srcId="{B7D464F4-98AE-AE4F-88B7-8F0CF6C7E626}" destId="{38EA7688-D1C3-994E-ACEC-736934E076ED}" srcOrd="11" destOrd="0" presId="urn:microsoft.com/office/officeart/2005/8/layout/default"/>
    <dgm:cxn modelId="{0AD5719A-349F-2547-98AC-3253BDC59F25}" type="presParOf" srcId="{B7D464F4-98AE-AE4F-88B7-8F0CF6C7E626}" destId="{1F9C88E6-59DF-424B-A63D-410607D0EC78}" srcOrd="12" destOrd="0" presId="urn:microsoft.com/office/officeart/2005/8/layout/defaul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7F2022-279E-481B-BBAC-9DD2F8323CD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F4C83D-E986-499D-94ED-B0B216471D7C}">
      <dgm:prSet custT="1"/>
      <dgm:spPr>
        <a:solidFill>
          <a:schemeClr val="accent3">
            <a:alpha val="30469"/>
          </a:schemeClr>
        </a:solidFill>
      </dgm:spPr>
      <dgm:t>
        <a:bodyPr/>
        <a:lstStyle/>
        <a:p>
          <a:r>
            <a:rPr lang="en-US" sz="1400" dirty="0">
              <a:latin typeface="Helvetica" pitchFamily="2" charset="0"/>
            </a:rPr>
            <a:t>Roles and responsibilities are stated</a:t>
          </a:r>
        </a:p>
      </dgm:t>
    </dgm:pt>
    <dgm:pt modelId="{A2B26AC9-00B4-4891-A19A-CDBB035C1D67}" type="parTrans" cxnId="{185D1C14-5493-402F-BE72-3C06337BCF84}">
      <dgm:prSet/>
      <dgm:spPr/>
      <dgm:t>
        <a:bodyPr/>
        <a:lstStyle/>
        <a:p>
          <a:endParaRPr lang="en-US"/>
        </a:p>
      </dgm:t>
    </dgm:pt>
    <dgm:pt modelId="{A2FD7D73-CCA6-4E95-9FA7-E364B2F2A8C8}" type="sibTrans" cxnId="{185D1C14-5493-402F-BE72-3C06337BCF84}">
      <dgm:prSet/>
      <dgm:spPr/>
      <dgm:t>
        <a:bodyPr/>
        <a:lstStyle/>
        <a:p>
          <a:endParaRPr lang="en-US"/>
        </a:p>
      </dgm:t>
    </dgm:pt>
    <dgm:pt modelId="{D0A70A69-C956-48B8-976F-AA494A7ED03D}">
      <dgm:prSet custT="1"/>
      <dgm:spPr>
        <a:solidFill>
          <a:schemeClr val="accent3">
            <a:alpha val="30469"/>
          </a:schemeClr>
        </a:solidFill>
      </dgm:spPr>
      <dgm:t>
        <a:bodyPr/>
        <a:lstStyle/>
        <a:p>
          <a:r>
            <a:rPr lang="en-US" sz="1400">
              <a:latin typeface="Helvetica" pitchFamily="2" charset="0"/>
            </a:rPr>
            <a:t>Agendas are displayed</a:t>
          </a:r>
        </a:p>
      </dgm:t>
    </dgm:pt>
    <dgm:pt modelId="{B3C44913-D81C-4ACE-B575-B1FDD0058945}" type="parTrans" cxnId="{1B737654-94D5-472A-94EC-8178EF48B283}">
      <dgm:prSet/>
      <dgm:spPr/>
      <dgm:t>
        <a:bodyPr/>
        <a:lstStyle/>
        <a:p>
          <a:endParaRPr lang="en-US"/>
        </a:p>
      </dgm:t>
    </dgm:pt>
    <dgm:pt modelId="{D9786697-F1E9-4484-92F8-A95236DE2DCA}" type="sibTrans" cxnId="{1B737654-94D5-472A-94EC-8178EF48B283}">
      <dgm:prSet/>
      <dgm:spPr/>
      <dgm:t>
        <a:bodyPr/>
        <a:lstStyle/>
        <a:p>
          <a:endParaRPr lang="en-US"/>
        </a:p>
      </dgm:t>
    </dgm:pt>
    <dgm:pt modelId="{A22D1191-9ECE-4336-842E-C48097D68C41}">
      <dgm:prSet custT="1"/>
      <dgm:spPr>
        <a:solidFill>
          <a:schemeClr val="accent3">
            <a:alpha val="30469"/>
          </a:schemeClr>
        </a:solidFill>
      </dgm:spPr>
      <dgm:t>
        <a:bodyPr/>
        <a:lstStyle/>
        <a:p>
          <a:r>
            <a:rPr lang="en-US" sz="1400">
              <a:latin typeface="Helvetica" pitchFamily="2" charset="0"/>
            </a:rPr>
            <a:t>Problem solving doesn’t happen</a:t>
          </a:r>
        </a:p>
      </dgm:t>
    </dgm:pt>
    <dgm:pt modelId="{FD332B78-A423-4BB8-AE84-A048CD906211}" type="parTrans" cxnId="{6C157968-6DC5-4FAF-B55D-8B3E342546CB}">
      <dgm:prSet/>
      <dgm:spPr/>
      <dgm:t>
        <a:bodyPr/>
        <a:lstStyle/>
        <a:p>
          <a:endParaRPr lang="en-US"/>
        </a:p>
      </dgm:t>
    </dgm:pt>
    <dgm:pt modelId="{38C58C0D-3B10-46E6-ACB2-48F15E147A32}" type="sibTrans" cxnId="{6C157968-6DC5-4FAF-B55D-8B3E342546CB}">
      <dgm:prSet/>
      <dgm:spPr/>
      <dgm:t>
        <a:bodyPr/>
        <a:lstStyle/>
        <a:p>
          <a:endParaRPr lang="en-US"/>
        </a:p>
      </dgm:t>
    </dgm:pt>
    <dgm:pt modelId="{36FFE478-AC87-47D2-8B1F-CE2F0BC0E3E6}">
      <dgm:prSet custT="1"/>
      <dgm:spPr>
        <a:solidFill>
          <a:schemeClr val="accent3">
            <a:alpha val="30469"/>
          </a:schemeClr>
        </a:solidFill>
      </dgm:spPr>
      <dgm:t>
        <a:bodyPr/>
        <a:lstStyle/>
        <a:p>
          <a:r>
            <a:rPr lang="en-US" sz="1400">
              <a:latin typeface="Helvetica" pitchFamily="2" charset="0"/>
            </a:rPr>
            <a:t>People are anxious</a:t>
          </a:r>
        </a:p>
      </dgm:t>
    </dgm:pt>
    <dgm:pt modelId="{CE738640-9633-4472-9689-90878F603774}" type="parTrans" cxnId="{7F2D5F2A-4249-4687-8AAA-0C5053CF3BCB}">
      <dgm:prSet/>
      <dgm:spPr/>
      <dgm:t>
        <a:bodyPr/>
        <a:lstStyle/>
        <a:p>
          <a:endParaRPr lang="en-US"/>
        </a:p>
      </dgm:t>
    </dgm:pt>
    <dgm:pt modelId="{CAA5D391-C38D-486E-846A-F43B401B4888}" type="sibTrans" cxnId="{7F2D5F2A-4249-4687-8AAA-0C5053CF3BCB}">
      <dgm:prSet/>
      <dgm:spPr/>
      <dgm:t>
        <a:bodyPr/>
        <a:lstStyle/>
        <a:p>
          <a:endParaRPr lang="en-US"/>
        </a:p>
      </dgm:t>
    </dgm:pt>
    <dgm:pt modelId="{8B34BBA9-4401-4066-AF2F-A95B170DC37D}">
      <dgm:prSet custT="1"/>
      <dgm:spPr>
        <a:solidFill>
          <a:schemeClr val="accent3">
            <a:alpha val="30469"/>
          </a:schemeClr>
        </a:solidFill>
      </dgm:spPr>
      <dgm:t>
        <a:bodyPr/>
        <a:lstStyle/>
        <a:p>
          <a:r>
            <a:rPr lang="en-US" sz="1400">
              <a:latin typeface="Helvetica" pitchFamily="2" charset="0"/>
            </a:rPr>
            <a:t>There is a lot of competition between team members</a:t>
          </a:r>
        </a:p>
      </dgm:t>
    </dgm:pt>
    <dgm:pt modelId="{8B7233D7-21F7-44AE-98EC-3CE5BAE4CF80}" type="parTrans" cxnId="{9B8B80FC-83CF-4EBD-9683-2F841A30D621}">
      <dgm:prSet/>
      <dgm:spPr/>
      <dgm:t>
        <a:bodyPr/>
        <a:lstStyle/>
        <a:p>
          <a:endParaRPr lang="en-US"/>
        </a:p>
      </dgm:t>
    </dgm:pt>
    <dgm:pt modelId="{E6D2D97B-CC30-4123-9D5D-3F2BB5B8D133}" type="sibTrans" cxnId="{9B8B80FC-83CF-4EBD-9683-2F841A30D621}">
      <dgm:prSet/>
      <dgm:spPr/>
      <dgm:t>
        <a:bodyPr/>
        <a:lstStyle/>
        <a:p>
          <a:endParaRPr lang="en-US"/>
        </a:p>
      </dgm:t>
    </dgm:pt>
    <dgm:pt modelId="{CE9DDB6E-9519-4FA7-96AB-1D41241EF9A3}">
      <dgm:prSet custT="1"/>
      <dgm:spPr>
        <a:solidFill>
          <a:schemeClr val="accent3">
            <a:alpha val="30469"/>
          </a:schemeClr>
        </a:solidFill>
      </dgm:spPr>
      <dgm:t>
        <a:bodyPr/>
        <a:lstStyle/>
        <a:p>
          <a:r>
            <a:rPr lang="en-US" sz="1400">
              <a:latin typeface="Helvetica" pitchFamily="2" charset="0"/>
            </a:rPr>
            <a:t>There is a lack of team spirit</a:t>
          </a:r>
        </a:p>
      </dgm:t>
    </dgm:pt>
    <dgm:pt modelId="{3B0675B9-7D36-4503-AAD3-97430349B8A5}" type="parTrans" cxnId="{C6C74220-A529-463D-8219-DC997A7A9F1B}">
      <dgm:prSet/>
      <dgm:spPr/>
      <dgm:t>
        <a:bodyPr/>
        <a:lstStyle/>
        <a:p>
          <a:endParaRPr lang="en-US"/>
        </a:p>
      </dgm:t>
    </dgm:pt>
    <dgm:pt modelId="{A0B4FFED-361C-4120-9BBA-4869FA9E267C}" type="sibTrans" cxnId="{C6C74220-A529-463D-8219-DC997A7A9F1B}">
      <dgm:prSet/>
      <dgm:spPr/>
      <dgm:t>
        <a:bodyPr/>
        <a:lstStyle/>
        <a:p>
          <a:endParaRPr lang="en-US"/>
        </a:p>
      </dgm:t>
    </dgm:pt>
    <dgm:pt modelId="{4C725B50-EDF5-42AA-88A2-6FBAE23C2D83}">
      <dgm:prSet custT="1"/>
      <dgm:spPr>
        <a:solidFill>
          <a:schemeClr val="accent3">
            <a:alpha val="30469"/>
          </a:schemeClr>
        </a:solidFill>
      </dgm:spPr>
      <dgm:t>
        <a:bodyPr/>
        <a:lstStyle/>
        <a:p>
          <a:r>
            <a:rPr lang="en-US" sz="1400">
              <a:latin typeface="Helvetica" pitchFamily="2" charset="0"/>
            </a:rPr>
            <a:t>People try different ideas</a:t>
          </a:r>
        </a:p>
      </dgm:t>
    </dgm:pt>
    <dgm:pt modelId="{5BB136F0-029A-4393-B1F8-2FEB6321AB74}" type="parTrans" cxnId="{139FC7F3-6844-4516-8F56-8F08DE0E6185}">
      <dgm:prSet/>
      <dgm:spPr/>
      <dgm:t>
        <a:bodyPr/>
        <a:lstStyle/>
        <a:p>
          <a:endParaRPr lang="en-US"/>
        </a:p>
      </dgm:t>
    </dgm:pt>
    <dgm:pt modelId="{52CD1151-D8DA-4972-B1B1-F5C1F068D2A3}" type="sibTrans" cxnId="{139FC7F3-6844-4516-8F56-8F08DE0E6185}">
      <dgm:prSet/>
      <dgm:spPr/>
      <dgm:t>
        <a:bodyPr/>
        <a:lstStyle/>
        <a:p>
          <a:endParaRPr lang="en-US"/>
        </a:p>
      </dgm:t>
    </dgm:pt>
    <dgm:pt modelId="{5E3A291E-2FEF-4FD1-BAAC-561778C77A52}">
      <dgm:prSet custT="1"/>
      <dgm:spPr>
        <a:solidFill>
          <a:schemeClr val="accent3">
            <a:alpha val="30469"/>
          </a:schemeClr>
        </a:solidFill>
      </dgm:spPr>
      <dgm:t>
        <a:bodyPr/>
        <a:lstStyle/>
        <a:p>
          <a:r>
            <a:rPr lang="en-US" sz="1400" dirty="0">
              <a:latin typeface="Helvetica" pitchFamily="2" charset="0"/>
            </a:rPr>
            <a:t>Cliques and splinter groups form</a:t>
          </a:r>
        </a:p>
      </dgm:t>
    </dgm:pt>
    <dgm:pt modelId="{DDA1F9E1-273D-437F-9FF4-57EBDACA8A06}" type="parTrans" cxnId="{4AA04804-2B17-454C-A6C7-12F3BE92965C}">
      <dgm:prSet/>
      <dgm:spPr/>
      <dgm:t>
        <a:bodyPr/>
        <a:lstStyle/>
        <a:p>
          <a:endParaRPr lang="en-US"/>
        </a:p>
      </dgm:t>
    </dgm:pt>
    <dgm:pt modelId="{C1E75DEE-AC9E-4A74-B88C-448AAFDBF270}" type="sibTrans" cxnId="{4AA04804-2B17-454C-A6C7-12F3BE92965C}">
      <dgm:prSet/>
      <dgm:spPr/>
      <dgm:t>
        <a:bodyPr/>
        <a:lstStyle/>
        <a:p>
          <a:endParaRPr lang="en-US"/>
        </a:p>
      </dgm:t>
    </dgm:pt>
    <dgm:pt modelId="{1D6E5E36-F37B-B847-A232-EC9395624FB7}" type="pres">
      <dgm:prSet presAssocID="{BA7F2022-279E-481B-BBAC-9DD2F8323CD6}" presName="diagram" presStyleCnt="0">
        <dgm:presLayoutVars>
          <dgm:dir/>
          <dgm:resizeHandles val="exact"/>
        </dgm:presLayoutVars>
      </dgm:prSet>
      <dgm:spPr/>
    </dgm:pt>
    <dgm:pt modelId="{026FED09-A26D-4B43-93B6-9C19C12351C7}" type="pres">
      <dgm:prSet presAssocID="{C8F4C83D-E986-499D-94ED-B0B216471D7C}" presName="node" presStyleLbl="node1" presStyleIdx="0" presStyleCnt="8">
        <dgm:presLayoutVars>
          <dgm:bulletEnabled val="1"/>
        </dgm:presLayoutVars>
      </dgm:prSet>
      <dgm:spPr/>
    </dgm:pt>
    <dgm:pt modelId="{29FC74A7-C12B-A44C-B3B4-16C2976D3C83}" type="pres">
      <dgm:prSet presAssocID="{A2FD7D73-CCA6-4E95-9FA7-E364B2F2A8C8}" presName="sibTrans" presStyleCnt="0"/>
      <dgm:spPr/>
    </dgm:pt>
    <dgm:pt modelId="{718F23EF-79A4-FA44-A70A-06D5505E4361}" type="pres">
      <dgm:prSet presAssocID="{D0A70A69-C956-48B8-976F-AA494A7ED03D}" presName="node" presStyleLbl="node1" presStyleIdx="1" presStyleCnt="8">
        <dgm:presLayoutVars>
          <dgm:bulletEnabled val="1"/>
        </dgm:presLayoutVars>
      </dgm:prSet>
      <dgm:spPr/>
    </dgm:pt>
    <dgm:pt modelId="{EA09A244-E1EF-0843-88CE-753031492BCE}" type="pres">
      <dgm:prSet presAssocID="{D9786697-F1E9-4484-92F8-A95236DE2DCA}" presName="sibTrans" presStyleCnt="0"/>
      <dgm:spPr/>
    </dgm:pt>
    <dgm:pt modelId="{B3C6733E-6078-E84E-B13C-3C1E01076FCD}" type="pres">
      <dgm:prSet presAssocID="{A22D1191-9ECE-4336-842E-C48097D68C41}" presName="node" presStyleLbl="node1" presStyleIdx="2" presStyleCnt="8">
        <dgm:presLayoutVars>
          <dgm:bulletEnabled val="1"/>
        </dgm:presLayoutVars>
      </dgm:prSet>
      <dgm:spPr/>
    </dgm:pt>
    <dgm:pt modelId="{0BFFE5F3-35DE-0740-B8E1-81C98462A40F}" type="pres">
      <dgm:prSet presAssocID="{38C58C0D-3B10-46E6-ACB2-48F15E147A32}" presName="sibTrans" presStyleCnt="0"/>
      <dgm:spPr/>
    </dgm:pt>
    <dgm:pt modelId="{73CF6F1F-8E4A-8348-8935-746DC5E34BE4}" type="pres">
      <dgm:prSet presAssocID="{36FFE478-AC87-47D2-8B1F-CE2F0BC0E3E6}" presName="node" presStyleLbl="node1" presStyleIdx="3" presStyleCnt="8">
        <dgm:presLayoutVars>
          <dgm:bulletEnabled val="1"/>
        </dgm:presLayoutVars>
      </dgm:prSet>
      <dgm:spPr/>
    </dgm:pt>
    <dgm:pt modelId="{793C7899-39C3-8140-9961-3F5B314E63EE}" type="pres">
      <dgm:prSet presAssocID="{CAA5D391-C38D-486E-846A-F43B401B4888}" presName="sibTrans" presStyleCnt="0"/>
      <dgm:spPr/>
    </dgm:pt>
    <dgm:pt modelId="{AC2C1348-44D8-9945-BA91-B9989224DA81}" type="pres">
      <dgm:prSet presAssocID="{8B34BBA9-4401-4066-AF2F-A95B170DC37D}" presName="node" presStyleLbl="node1" presStyleIdx="4" presStyleCnt="8">
        <dgm:presLayoutVars>
          <dgm:bulletEnabled val="1"/>
        </dgm:presLayoutVars>
      </dgm:prSet>
      <dgm:spPr/>
    </dgm:pt>
    <dgm:pt modelId="{7C4C726E-4890-B046-834D-4F0C337A18EF}" type="pres">
      <dgm:prSet presAssocID="{E6D2D97B-CC30-4123-9D5D-3F2BB5B8D133}" presName="sibTrans" presStyleCnt="0"/>
      <dgm:spPr/>
    </dgm:pt>
    <dgm:pt modelId="{64FD370D-69B6-5A44-822F-12E203123DF2}" type="pres">
      <dgm:prSet presAssocID="{CE9DDB6E-9519-4FA7-96AB-1D41241EF9A3}" presName="node" presStyleLbl="node1" presStyleIdx="5" presStyleCnt="8">
        <dgm:presLayoutVars>
          <dgm:bulletEnabled val="1"/>
        </dgm:presLayoutVars>
      </dgm:prSet>
      <dgm:spPr/>
    </dgm:pt>
    <dgm:pt modelId="{B09BD4D6-AEB4-AD46-A556-261B330337D8}" type="pres">
      <dgm:prSet presAssocID="{A0B4FFED-361C-4120-9BBA-4869FA9E267C}" presName="sibTrans" presStyleCnt="0"/>
      <dgm:spPr/>
    </dgm:pt>
    <dgm:pt modelId="{98D3C24F-44C4-2044-9345-0F3A5879C151}" type="pres">
      <dgm:prSet presAssocID="{4C725B50-EDF5-42AA-88A2-6FBAE23C2D83}" presName="node" presStyleLbl="node1" presStyleIdx="6" presStyleCnt="8">
        <dgm:presLayoutVars>
          <dgm:bulletEnabled val="1"/>
        </dgm:presLayoutVars>
      </dgm:prSet>
      <dgm:spPr/>
    </dgm:pt>
    <dgm:pt modelId="{F75ADC66-1128-9A40-9B91-A661E78C51B5}" type="pres">
      <dgm:prSet presAssocID="{52CD1151-D8DA-4972-B1B1-F5C1F068D2A3}" presName="sibTrans" presStyleCnt="0"/>
      <dgm:spPr/>
    </dgm:pt>
    <dgm:pt modelId="{0E1DB780-0F2D-564E-A5A7-E89AFE1C6838}" type="pres">
      <dgm:prSet presAssocID="{5E3A291E-2FEF-4FD1-BAAC-561778C77A52}" presName="node" presStyleLbl="node1" presStyleIdx="7" presStyleCnt="8">
        <dgm:presLayoutVars>
          <dgm:bulletEnabled val="1"/>
        </dgm:presLayoutVars>
      </dgm:prSet>
      <dgm:spPr/>
    </dgm:pt>
  </dgm:ptLst>
  <dgm:cxnLst>
    <dgm:cxn modelId="{4AA04804-2B17-454C-A6C7-12F3BE92965C}" srcId="{BA7F2022-279E-481B-BBAC-9DD2F8323CD6}" destId="{5E3A291E-2FEF-4FD1-BAAC-561778C77A52}" srcOrd="7" destOrd="0" parTransId="{DDA1F9E1-273D-437F-9FF4-57EBDACA8A06}" sibTransId="{C1E75DEE-AC9E-4A74-B88C-448AAFDBF270}"/>
    <dgm:cxn modelId="{185D1C14-5493-402F-BE72-3C06337BCF84}" srcId="{BA7F2022-279E-481B-BBAC-9DD2F8323CD6}" destId="{C8F4C83D-E986-499D-94ED-B0B216471D7C}" srcOrd="0" destOrd="0" parTransId="{A2B26AC9-00B4-4891-A19A-CDBB035C1D67}" sibTransId="{A2FD7D73-CCA6-4E95-9FA7-E364B2F2A8C8}"/>
    <dgm:cxn modelId="{C6C74220-A529-463D-8219-DC997A7A9F1B}" srcId="{BA7F2022-279E-481B-BBAC-9DD2F8323CD6}" destId="{CE9DDB6E-9519-4FA7-96AB-1D41241EF9A3}" srcOrd="5" destOrd="0" parTransId="{3B0675B9-7D36-4503-AAD3-97430349B8A5}" sibTransId="{A0B4FFED-361C-4120-9BBA-4869FA9E267C}"/>
    <dgm:cxn modelId="{7F2D5F2A-4249-4687-8AAA-0C5053CF3BCB}" srcId="{BA7F2022-279E-481B-BBAC-9DD2F8323CD6}" destId="{36FFE478-AC87-47D2-8B1F-CE2F0BC0E3E6}" srcOrd="3" destOrd="0" parTransId="{CE738640-9633-4472-9689-90878F603774}" sibTransId="{CAA5D391-C38D-486E-846A-F43B401B4888}"/>
    <dgm:cxn modelId="{00D2603A-44E7-1E4B-AA61-2625481AE88D}" type="presOf" srcId="{C8F4C83D-E986-499D-94ED-B0B216471D7C}" destId="{026FED09-A26D-4B43-93B6-9C19C12351C7}" srcOrd="0" destOrd="0" presId="urn:microsoft.com/office/officeart/2005/8/layout/default"/>
    <dgm:cxn modelId="{1B737654-94D5-472A-94EC-8178EF48B283}" srcId="{BA7F2022-279E-481B-BBAC-9DD2F8323CD6}" destId="{D0A70A69-C956-48B8-976F-AA494A7ED03D}" srcOrd="1" destOrd="0" parTransId="{B3C44913-D81C-4ACE-B575-B1FDD0058945}" sibTransId="{D9786697-F1E9-4484-92F8-A95236DE2DCA}"/>
    <dgm:cxn modelId="{0C9AE75E-812E-1E46-B8B4-60575E1E4065}" type="presOf" srcId="{A22D1191-9ECE-4336-842E-C48097D68C41}" destId="{B3C6733E-6078-E84E-B13C-3C1E01076FCD}" srcOrd="0" destOrd="0" presId="urn:microsoft.com/office/officeart/2005/8/layout/default"/>
    <dgm:cxn modelId="{6C157968-6DC5-4FAF-B55D-8B3E342546CB}" srcId="{BA7F2022-279E-481B-BBAC-9DD2F8323CD6}" destId="{A22D1191-9ECE-4336-842E-C48097D68C41}" srcOrd="2" destOrd="0" parTransId="{FD332B78-A423-4BB8-AE84-A048CD906211}" sibTransId="{38C58C0D-3B10-46E6-ACB2-48F15E147A32}"/>
    <dgm:cxn modelId="{2489BA6F-4A88-6F46-A6A4-B69F8D088E0D}" type="presOf" srcId="{5E3A291E-2FEF-4FD1-BAAC-561778C77A52}" destId="{0E1DB780-0F2D-564E-A5A7-E89AFE1C6838}" srcOrd="0" destOrd="0" presId="urn:microsoft.com/office/officeart/2005/8/layout/default"/>
    <dgm:cxn modelId="{B100C67F-2C45-1A41-8696-7A630B2CC563}" type="presOf" srcId="{D0A70A69-C956-48B8-976F-AA494A7ED03D}" destId="{718F23EF-79A4-FA44-A70A-06D5505E4361}" srcOrd="0" destOrd="0" presId="urn:microsoft.com/office/officeart/2005/8/layout/default"/>
    <dgm:cxn modelId="{AF047295-93DE-C24E-A8BF-038975B12274}" type="presOf" srcId="{BA7F2022-279E-481B-BBAC-9DD2F8323CD6}" destId="{1D6E5E36-F37B-B847-A232-EC9395624FB7}" srcOrd="0" destOrd="0" presId="urn:microsoft.com/office/officeart/2005/8/layout/default"/>
    <dgm:cxn modelId="{D8E0A89F-1861-1646-BE2E-CA86081E083D}" type="presOf" srcId="{CE9DDB6E-9519-4FA7-96AB-1D41241EF9A3}" destId="{64FD370D-69B6-5A44-822F-12E203123DF2}" srcOrd="0" destOrd="0" presId="urn:microsoft.com/office/officeart/2005/8/layout/default"/>
    <dgm:cxn modelId="{3C6A7AB0-7D5C-8C40-B237-D5AFD118370B}" type="presOf" srcId="{8B34BBA9-4401-4066-AF2F-A95B170DC37D}" destId="{AC2C1348-44D8-9945-BA91-B9989224DA81}" srcOrd="0" destOrd="0" presId="urn:microsoft.com/office/officeart/2005/8/layout/default"/>
    <dgm:cxn modelId="{43A60AB6-5B92-E946-AD0E-38791D63BD7F}" type="presOf" srcId="{4C725B50-EDF5-42AA-88A2-6FBAE23C2D83}" destId="{98D3C24F-44C4-2044-9345-0F3A5879C151}" srcOrd="0" destOrd="0" presId="urn:microsoft.com/office/officeart/2005/8/layout/default"/>
    <dgm:cxn modelId="{95215BDA-CCA0-564A-9EFF-994035511727}" type="presOf" srcId="{36FFE478-AC87-47D2-8B1F-CE2F0BC0E3E6}" destId="{73CF6F1F-8E4A-8348-8935-746DC5E34BE4}" srcOrd="0" destOrd="0" presId="urn:microsoft.com/office/officeart/2005/8/layout/default"/>
    <dgm:cxn modelId="{139FC7F3-6844-4516-8F56-8F08DE0E6185}" srcId="{BA7F2022-279E-481B-BBAC-9DD2F8323CD6}" destId="{4C725B50-EDF5-42AA-88A2-6FBAE23C2D83}" srcOrd="6" destOrd="0" parTransId="{5BB136F0-029A-4393-B1F8-2FEB6321AB74}" sibTransId="{52CD1151-D8DA-4972-B1B1-F5C1F068D2A3}"/>
    <dgm:cxn modelId="{9B8B80FC-83CF-4EBD-9683-2F841A30D621}" srcId="{BA7F2022-279E-481B-BBAC-9DD2F8323CD6}" destId="{8B34BBA9-4401-4066-AF2F-A95B170DC37D}" srcOrd="4" destOrd="0" parTransId="{8B7233D7-21F7-44AE-98EC-3CE5BAE4CF80}" sibTransId="{E6D2D97B-CC30-4123-9D5D-3F2BB5B8D133}"/>
    <dgm:cxn modelId="{4EBF4CB0-E747-D844-9E69-9D8CD68FC5E2}" type="presParOf" srcId="{1D6E5E36-F37B-B847-A232-EC9395624FB7}" destId="{026FED09-A26D-4B43-93B6-9C19C12351C7}" srcOrd="0" destOrd="0" presId="urn:microsoft.com/office/officeart/2005/8/layout/default"/>
    <dgm:cxn modelId="{349F1D4B-8B18-9041-B251-7984ECDD6CEC}" type="presParOf" srcId="{1D6E5E36-F37B-B847-A232-EC9395624FB7}" destId="{29FC74A7-C12B-A44C-B3B4-16C2976D3C83}" srcOrd="1" destOrd="0" presId="urn:microsoft.com/office/officeart/2005/8/layout/default"/>
    <dgm:cxn modelId="{A793B2B9-6C1D-A840-8762-35D2ECDC795B}" type="presParOf" srcId="{1D6E5E36-F37B-B847-A232-EC9395624FB7}" destId="{718F23EF-79A4-FA44-A70A-06D5505E4361}" srcOrd="2" destOrd="0" presId="urn:microsoft.com/office/officeart/2005/8/layout/default"/>
    <dgm:cxn modelId="{EF373EBA-8C6C-3848-BC84-9F794745B10E}" type="presParOf" srcId="{1D6E5E36-F37B-B847-A232-EC9395624FB7}" destId="{EA09A244-E1EF-0843-88CE-753031492BCE}" srcOrd="3" destOrd="0" presId="urn:microsoft.com/office/officeart/2005/8/layout/default"/>
    <dgm:cxn modelId="{5F4D8AF7-47B9-D74D-A012-36C353280A0D}" type="presParOf" srcId="{1D6E5E36-F37B-B847-A232-EC9395624FB7}" destId="{B3C6733E-6078-E84E-B13C-3C1E01076FCD}" srcOrd="4" destOrd="0" presId="urn:microsoft.com/office/officeart/2005/8/layout/default"/>
    <dgm:cxn modelId="{088A10B8-33AE-D942-B956-8F3C721D1CD4}" type="presParOf" srcId="{1D6E5E36-F37B-B847-A232-EC9395624FB7}" destId="{0BFFE5F3-35DE-0740-B8E1-81C98462A40F}" srcOrd="5" destOrd="0" presId="urn:microsoft.com/office/officeart/2005/8/layout/default"/>
    <dgm:cxn modelId="{E0D833E7-63CD-F242-A111-B20B9E2A0C7B}" type="presParOf" srcId="{1D6E5E36-F37B-B847-A232-EC9395624FB7}" destId="{73CF6F1F-8E4A-8348-8935-746DC5E34BE4}" srcOrd="6" destOrd="0" presId="urn:microsoft.com/office/officeart/2005/8/layout/default"/>
    <dgm:cxn modelId="{7A60B8F1-67F1-C149-AB61-F4CAEF4DC3C9}" type="presParOf" srcId="{1D6E5E36-F37B-B847-A232-EC9395624FB7}" destId="{793C7899-39C3-8140-9961-3F5B314E63EE}" srcOrd="7" destOrd="0" presId="urn:microsoft.com/office/officeart/2005/8/layout/default"/>
    <dgm:cxn modelId="{F23B3F4B-AD26-124E-A5F4-7B24E10CCCAE}" type="presParOf" srcId="{1D6E5E36-F37B-B847-A232-EC9395624FB7}" destId="{AC2C1348-44D8-9945-BA91-B9989224DA81}" srcOrd="8" destOrd="0" presId="urn:microsoft.com/office/officeart/2005/8/layout/default"/>
    <dgm:cxn modelId="{925A0434-7A89-DF42-B0A1-E2E5087707F9}" type="presParOf" srcId="{1D6E5E36-F37B-B847-A232-EC9395624FB7}" destId="{7C4C726E-4890-B046-834D-4F0C337A18EF}" srcOrd="9" destOrd="0" presId="urn:microsoft.com/office/officeart/2005/8/layout/default"/>
    <dgm:cxn modelId="{0A37B744-B057-2048-AB05-E34147A354B3}" type="presParOf" srcId="{1D6E5E36-F37B-B847-A232-EC9395624FB7}" destId="{64FD370D-69B6-5A44-822F-12E203123DF2}" srcOrd="10" destOrd="0" presId="urn:microsoft.com/office/officeart/2005/8/layout/default"/>
    <dgm:cxn modelId="{CED18870-BD7A-3B47-A1A9-A40B205E70CA}" type="presParOf" srcId="{1D6E5E36-F37B-B847-A232-EC9395624FB7}" destId="{B09BD4D6-AEB4-AD46-A556-261B330337D8}" srcOrd="11" destOrd="0" presId="urn:microsoft.com/office/officeart/2005/8/layout/default"/>
    <dgm:cxn modelId="{2852D5F8-30DA-2447-B69B-A0CCE680DCE5}" type="presParOf" srcId="{1D6E5E36-F37B-B847-A232-EC9395624FB7}" destId="{98D3C24F-44C4-2044-9345-0F3A5879C151}" srcOrd="12" destOrd="0" presId="urn:microsoft.com/office/officeart/2005/8/layout/default"/>
    <dgm:cxn modelId="{55A52E61-2AFB-2842-9CBA-3B21291F3A31}" type="presParOf" srcId="{1D6E5E36-F37B-B847-A232-EC9395624FB7}" destId="{F75ADC66-1128-9A40-9B91-A661E78C51B5}" srcOrd="13" destOrd="0" presId="urn:microsoft.com/office/officeart/2005/8/layout/default"/>
    <dgm:cxn modelId="{294F087C-8DB4-804A-8CAE-9A897BACD7DF}" type="presParOf" srcId="{1D6E5E36-F37B-B847-A232-EC9395624FB7}" destId="{0E1DB780-0F2D-564E-A5A7-E89AFE1C6838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150C30-82DE-40C4-AE53-9CED8B162B70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65E9F36-A19C-4470-BE89-0BA2F4F30E1E}">
      <dgm:prSet custT="1"/>
      <dgm:spPr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0" i="0" dirty="0">
              <a:latin typeface="Helvetica" pitchFamily="2" charset="0"/>
            </a:rPr>
            <a:t>Trust has been established</a:t>
          </a:r>
          <a:endParaRPr lang="en-US" sz="1600" dirty="0">
            <a:latin typeface="Helvetica" pitchFamily="2" charset="0"/>
          </a:endParaRPr>
        </a:p>
      </dgm:t>
    </dgm:pt>
    <dgm:pt modelId="{6F831F5B-54A1-456D-84DA-1436BF908C82}" type="parTrans" cxnId="{B957C0C5-134D-4295-AAA4-AE8B0EA694C8}">
      <dgm:prSet/>
      <dgm:spPr/>
      <dgm:t>
        <a:bodyPr/>
        <a:lstStyle/>
        <a:p>
          <a:endParaRPr lang="en-US"/>
        </a:p>
      </dgm:t>
    </dgm:pt>
    <dgm:pt modelId="{71F01523-99C3-4F78-91E5-C06A4107F08C}" type="sibTrans" cxnId="{B957C0C5-134D-4295-AAA4-AE8B0EA694C8}">
      <dgm:prSet/>
      <dgm:spPr/>
      <dgm:t>
        <a:bodyPr/>
        <a:lstStyle/>
        <a:p>
          <a:endParaRPr lang="en-US"/>
        </a:p>
      </dgm:t>
    </dgm:pt>
    <dgm:pt modelId="{D2FA3B20-6AE9-4292-8EEB-647973D605B3}">
      <dgm:prSet custT="1"/>
      <dgm:spPr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dirty="0">
              <a:latin typeface="Helvetica" pitchFamily="2" charset="0"/>
            </a:rPr>
            <a:t>T</a:t>
          </a:r>
          <a:r>
            <a:rPr lang="en-US" sz="1600" b="0" i="0" dirty="0">
              <a:latin typeface="Helvetica" pitchFamily="2" charset="0"/>
            </a:rPr>
            <a:t>eam members appreciate one another</a:t>
          </a:r>
          <a:endParaRPr lang="en-US" sz="1600" dirty="0">
            <a:latin typeface="Helvetica" pitchFamily="2" charset="0"/>
          </a:endParaRPr>
        </a:p>
      </dgm:t>
    </dgm:pt>
    <dgm:pt modelId="{1F0AAE0D-1AEF-4763-B2CB-CC228A6AD51C}" type="parTrans" cxnId="{B82BACCD-9C20-4180-A624-600C1480001F}">
      <dgm:prSet/>
      <dgm:spPr/>
      <dgm:t>
        <a:bodyPr/>
        <a:lstStyle/>
        <a:p>
          <a:endParaRPr lang="en-US"/>
        </a:p>
      </dgm:t>
    </dgm:pt>
    <dgm:pt modelId="{27745301-F5D8-413C-9C1F-03C5B514CB12}" type="sibTrans" cxnId="{B82BACCD-9C20-4180-A624-600C1480001F}">
      <dgm:prSet/>
      <dgm:spPr/>
      <dgm:t>
        <a:bodyPr/>
        <a:lstStyle/>
        <a:p>
          <a:endParaRPr lang="en-US"/>
        </a:p>
      </dgm:t>
    </dgm:pt>
    <dgm:pt modelId="{05EE2B13-A5DF-4CE7-ABDA-A6F78A86C366}">
      <dgm:prSet custT="1"/>
      <dgm:spPr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0" i="0">
              <a:latin typeface="Helvetica" pitchFamily="2" charset="0"/>
            </a:rPr>
            <a:t>There is clarity of purpose</a:t>
          </a:r>
          <a:endParaRPr lang="en-US" sz="1600">
            <a:latin typeface="Helvetica" pitchFamily="2" charset="0"/>
          </a:endParaRPr>
        </a:p>
      </dgm:t>
    </dgm:pt>
    <dgm:pt modelId="{4E0FCCD8-9BEB-4C75-AAF4-E4FB9ADFBC85}" type="parTrans" cxnId="{4D568CAA-7053-4FB1-9947-FB16317C8D6C}">
      <dgm:prSet/>
      <dgm:spPr/>
      <dgm:t>
        <a:bodyPr/>
        <a:lstStyle/>
        <a:p>
          <a:endParaRPr lang="en-US"/>
        </a:p>
      </dgm:t>
    </dgm:pt>
    <dgm:pt modelId="{1B04DA7C-638E-4FF9-9688-1CA84627D9DD}" type="sibTrans" cxnId="{4D568CAA-7053-4FB1-9947-FB16317C8D6C}">
      <dgm:prSet/>
      <dgm:spPr/>
      <dgm:t>
        <a:bodyPr/>
        <a:lstStyle/>
        <a:p>
          <a:endParaRPr lang="en-US"/>
        </a:p>
      </dgm:t>
    </dgm:pt>
    <dgm:pt modelId="{B4CAFFF0-C393-40F7-A345-7A76BE12E4E6}">
      <dgm:prSet custT="1"/>
      <dgm:spPr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0" i="0">
              <a:latin typeface="Helvetica" pitchFamily="2" charset="0"/>
            </a:rPr>
            <a:t>Team members are confident</a:t>
          </a:r>
          <a:endParaRPr lang="en-US" sz="1600">
            <a:latin typeface="Helvetica" pitchFamily="2" charset="0"/>
          </a:endParaRPr>
        </a:p>
      </dgm:t>
    </dgm:pt>
    <dgm:pt modelId="{4FAE7B13-38BB-468A-9197-2906D06C4E3E}" type="parTrans" cxnId="{2B281C2B-73B6-421D-A3C3-AAEDB3AB8AC8}">
      <dgm:prSet/>
      <dgm:spPr/>
      <dgm:t>
        <a:bodyPr/>
        <a:lstStyle/>
        <a:p>
          <a:endParaRPr lang="en-US"/>
        </a:p>
      </dgm:t>
    </dgm:pt>
    <dgm:pt modelId="{9B6D883E-C85C-4210-9597-A14E456C1242}" type="sibTrans" cxnId="{2B281C2B-73B6-421D-A3C3-AAEDB3AB8AC8}">
      <dgm:prSet/>
      <dgm:spPr/>
      <dgm:t>
        <a:bodyPr/>
        <a:lstStyle/>
        <a:p>
          <a:endParaRPr lang="en-US"/>
        </a:p>
      </dgm:t>
    </dgm:pt>
    <dgm:pt modelId="{BF61FBEF-9EE7-4851-AAD4-93891A5F0A50}">
      <dgm:prSet custT="1"/>
      <dgm:spPr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0" i="0">
              <a:latin typeface="Helvetica" pitchFamily="2" charset="0"/>
            </a:rPr>
            <a:t>Creativity is displayed</a:t>
          </a:r>
          <a:endParaRPr lang="en-US" sz="1600">
            <a:latin typeface="Helvetica" pitchFamily="2" charset="0"/>
          </a:endParaRPr>
        </a:p>
      </dgm:t>
    </dgm:pt>
    <dgm:pt modelId="{0FC75CEE-C277-49CC-A7DC-134E131CEB6A}" type="parTrans" cxnId="{69462602-2334-4BAD-8FAA-2E523E3D023E}">
      <dgm:prSet/>
      <dgm:spPr/>
      <dgm:t>
        <a:bodyPr/>
        <a:lstStyle/>
        <a:p>
          <a:endParaRPr lang="en-US"/>
        </a:p>
      </dgm:t>
    </dgm:pt>
    <dgm:pt modelId="{4A9BE6FC-E5DF-40FF-884C-0CE20F5C00BD}" type="sibTrans" cxnId="{69462602-2334-4BAD-8FAA-2E523E3D023E}">
      <dgm:prSet/>
      <dgm:spPr/>
      <dgm:t>
        <a:bodyPr/>
        <a:lstStyle/>
        <a:p>
          <a:endParaRPr lang="en-US"/>
        </a:p>
      </dgm:t>
    </dgm:pt>
    <dgm:pt modelId="{2B664947-3C24-4F73-BC6B-17CAF31487DC}">
      <dgm:prSet custT="1"/>
      <dgm:spPr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0" i="0">
              <a:latin typeface="Helvetica" pitchFamily="2" charset="0"/>
            </a:rPr>
            <a:t>Motivation is high</a:t>
          </a:r>
          <a:endParaRPr lang="en-US" sz="1600">
            <a:latin typeface="Helvetica" pitchFamily="2" charset="0"/>
          </a:endParaRPr>
        </a:p>
      </dgm:t>
    </dgm:pt>
    <dgm:pt modelId="{C225DAC6-51EC-4C6D-95E2-6DF3FFD783E4}" type="parTrans" cxnId="{E4887981-82A1-4E80-8663-5AF44FB2A12F}">
      <dgm:prSet/>
      <dgm:spPr/>
      <dgm:t>
        <a:bodyPr/>
        <a:lstStyle/>
        <a:p>
          <a:endParaRPr lang="en-US"/>
        </a:p>
      </dgm:t>
    </dgm:pt>
    <dgm:pt modelId="{361AD1D4-6397-45B7-9651-83E97800A392}" type="sibTrans" cxnId="{E4887981-82A1-4E80-8663-5AF44FB2A12F}">
      <dgm:prSet/>
      <dgm:spPr/>
      <dgm:t>
        <a:bodyPr/>
        <a:lstStyle/>
        <a:p>
          <a:endParaRPr lang="en-US"/>
        </a:p>
      </dgm:t>
    </dgm:pt>
    <dgm:pt modelId="{4C349A3A-6A2D-4E3A-AE20-27D23AC44DAE}">
      <dgm:prSet custT="1"/>
      <dgm:spPr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0" i="0" dirty="0">
              <a:latin typeface="Helvetica" pitchFamily="2" charset="0"/>
            </a:rPr>
            <a:t>Everyone is committed to the team mission</a:t>
          </a:r>
          <a:endParaRPr lang="en-US" sz="1600" dirty="0">
            <a:latin typeface="Helvetica" pitchFamily="2" charset="0"/>
          </a:endParaRPr>
        </a:p>
      </dgm:t>
    </dgm:pt>
    <dgm:pt modelId="{3A07DCC7-AC6B-4979-9DD6-F9130A0AD1CA}" type="parTrans" cxnId="{F634D9F1-2D3E-4F73-BD4F-C1E07FD00ACD}">
      <dgm:prSet/>
      <dgm:spPr/>
      <dgm:t>
        <a:bodyPr/>
        <a:lstStyle/>
        <a:p>
          <a:endParaRPr lang="en-US"/>
        </a:p>
      </dgm:t>
    </dgm:pt>
    <dgm:pt modelId="{CC34768E-0A2C-4434-B2CE-00C6BB76EB16}" type="sibTrans" cxnId="{F634D9F1-2D3E-4F73-BD4F-C1E07FD00ACD}">
      <dgm:prSet/>
      <dgm:spPr/>
      <dgm:t>
        <a:bodyPr/>
        <a:lstStyle/>
        <a:p>
          <a:endParaRPr lang="en-US"/>
        </a:p>
      </dgm:t>
    </dgm:pt>
    <dgm:pt modelId="{2FE604D5-7822-384E-B7ED-38229838A66A}" type="pres">
      <dgm:prSet presAssocID="{C3150C30-82DE-40C4-AE53-9CED8B162B70}" presName="diagram" presStyleCnt="0">
        <dgm:presLayoutVars>
          <dgm:dir val="rev"/>
          <dgm:resizeHandles val="exact"/>
        </dgm:presLayoutVars>
      </dgm:prSet>
      <dgm:spPr/>
    </dgm:pt>
    <dgm:pt modelId="{A48CAC3E-3EA1-9C46-B76A-D7CF4B9B4D82}" type="pres">
      <dgm:prSet presAssocID="{D65E9F36-A19C-4470-BE89-0BA2F4F30E1E}" presName="node" presStyleLbl="node1" presStyleIdx="0" presStyleCnt="7">
        <dgm:presLayoutVars>
          <dgm:bulletEnabled val="1"/>
        </dgm:presLayoutVars>
      </dgm:prSet>
      <dgm:spPr/>
    </dgm:pt>
    <dgm:pt modelId="{A078209A-EEE6-DC42-B596-5B04BB5D741C}" type="pres">
      <dgm:prSet presAssocID="{71F01523-99C3-4F78-91E5-C06A4107F08C}" presName="sibTrans" presStyleCnt="0"/>
      <dgm:spPr/>
    </dgm:pt>
    <dgm:pt modelId="{BE1C482D-1801-344D-9E16-4CAB2B751191}" type="pres">
      <dgm:prSet presAssocID="{D2FA3B20-6AE9-4292-8EEB-647973D605B3}" presName="node" presStyleLbl="node1" presStyleIdx="1" presStyleCnt="7">
        <dgm:presLayoutVars>
          <dgm:bulletEnabled val="1"/>
        </dgm:presLayoutVars>
      </dgm:prSet>
      <dgm:spPr/>
    </dgm:pt>
    <dgm:pt modelId="{06425086-2BE2-BF4F-AF85-9D8616974D03}" type="pres">
      <dgm:prSet presAssocID="{27745301-F5D8-413C-9C1F-03C5B514CB12}" presName="sibTrans" presStyleCnt="0"/>
      <dgm:spPr/>
    </dgm:pt>
    <dgm:pt modelId="{3C6476C6-CCAC-C44D-8D08-76888E51AF4E}" type="pres">
      <dgm:prSet presAssocID="{05EE2B13-A5DF-4CE7-ABDA-A6F78A86C366}" presName="node" presStyleLbl="node1" presStyleIdx="2" presStyleCnt="7">
        <dgm:presLayoutVars>
          <dgm:bulletEnabled val="1"/>
        </dgm:presLayoutVars>
      </dgm:prSet>
      <dgm:spPr/>
    </dgm:pt>
    <dgm:pt modelId="{0EB6BC32-F8E5-B044-BD69-8240C452792F}" type="pres">
      <dgm:prSet presAssocID="{1B04DA7C-638E-4FF9-9688-1CA84627D9DD}" presName="sibTrans" presStyleCnt="0"/>
      <dgm:spPr/>
    </dgm:pt>
    <dgm:pt modelId="{B2986FE9-CCB2-3B4A-88C1-C8622C7620F0}" type="pres">
      <dgm:prSet presAssocID="{B4CAFFF0-C393-40F7-A345-7A76BE12E4E6}" presName="node" presStyleLbl="node1" presStyleIdx="3" presStyleCnt="7">
        <dgm:presLayoutVars>
          <dgm:bulletEnabled val="1"/>
        </dgm:presLayoutVars>
      </dgm:prSet>
      <dgm:spPr/>
    </dgm:pt>
    <dgm:pt modelId="{18971E72-7406-C743-B295-08387F9AF825}" type="pres">
      <dgm:prSet presAssocID="{9B6D883E-C85C-4210-9597-A14E456C1242}" presName="sibTrans" presStyleCnt="0"/>
      <dgm:spPr/>
    </dgm:pt>
    <dgm:pt modelId="{F0F68504-1AA4-DF4A-9570-61776B276DE7}" type="pres">
      <dgm:prSet presAssocID="{BF61FBEF-9EE7-4851-AAD4-93891A5F0A50}" presName="node" presStyleLbl="node1" presStyleIdx="4" presStyleCnt="7">
        <dgm:presLayoutVars>
          <dgm:bulletEnabled val="1"/>
        </dgm:presLayoutVars>
      </dgm:prSet>
      <dgm:spPr/>
    </dgm:pt>
    <dgm:pt modelId="{280EB776-97C1-0D49-BBCA-178AC0B82B33}" type="pres">
      <dgm:prSet presAssocID="{4A9BE6FC-E5DF-40FF-884C-0CE20F5C00BD}" presName="sibTrans" presStyleCnt="0"/>
      <dgm:spPr/>
    </dgm:pt>
    <dgm:pt modelId="{21CFB792-A958-7348-A7E4-01C2507FAFBF}" type="pres">
      <dgm:prSet presAssocID="{2B664947-3C24-4F73-BC6B-17CAF31487DC}" presName="node" presStyleLbl="node1" presStyleIdx="5" presStyleCnt="7">
        <dgm:presLayoutVars>
          <dgm:bulletEnabled val="1"/>
        </dgm:presLayoutVars>
      </dgm:prSet>
      <dgm:spPr/>
    </dgm:pt>
    <dgm:pt modelId="{3356DAE7-00F5-C14B-AADD-4EB1A60D6260}" type="pres">
      <dgm:prSet presAssocID="{361AD1D4-6397-45B7-9651-83E97800A392}" presName="sibTrans" presStyleCnt="0"/>
      <dgm:spPr/>
    </dgm:pt>
    <dgm:pt modelId="{97022B01-3B75-8A45-97BE-8764D4AD6FAF}" type="pres">
      <dgm:prSet presAssocID="{4C349A3A-6A2D-4E3A-AE20-27D23AC44DAE}" presName="node" presStyleLbl="node1" presStyleIdx="6" presStyleCnt="7" custScaleX="128121">
        <dgm:presLayoutVars>
          <dgm:bulletEnabled val="1"/>
        </dgm:presLayoutVars>
      </dgm:prSet>
      <dgm:spPr/>
    </dgm:pt>
  </dgm:ptLst>
  <dgm:cxnLst>
    <dgm:cxn modelId="{69462602-2334-4BAD-8FAA-2E523E3D023E}" srcId="{C3150C30-82DE-40C4-AE53-9CED8B162B70}" destId="{BF61FBEF-9EE7-4851-AAD4-93891A5F0A50}" srcOrd="4" destOrd="0" parTransId="{0FC75CEE-C277-49CC-A7DC-134E131CEB6A}" sibTransId="{4A9BE6FC-E5DF-40FF-884C-0CE20F5C00BD}"/>
    <dgm:cxn modelId="{5DA47909-DAD3-4140-91E3-65D09551D71E}" type="presOf" srcId="{D2FA3B20-6AE9-4292-8EEB-647973D605B3}" destId="{BE1C482D-1801-344D-9E16-4CAB2B751191}" srcOrd="0" destOrd="0" presId="urn:microsoft.com/office/officeart/2005/8/layout/default"/>
    <dgm:cxn modelId="{2B281C2B-73B6-421D-A3C3-AAEDB3AB8AC8}" srcId="{C3150C30-82DE-40C4-AE53-9CED8B162B70}" destId="{B4CAFFF0-C393-40F7-A345-7A76BE12E4E6}" srcOrd="3" destOrd="0" parTransId="{4FAE7B13-38BB-468A-9197-2906D06C4E3E}" sibTransId="{9B6D883E-C85C-4210-9597-A14E456C1242}"/>
    <dgm:cxn modelId="{187DFE4C-CADC-BD46-B762-08EA7C0876F8}" type="presOf" srcId="{B4CAFFF0-C393-40F7-A345-7A76BE12E4E6}" destId="{B2986FE9-CCB2-3B4A-88C1-C8622C7620F0}" srcOrd="0" destOrd="0" presId="urn:microsoft.com/office/officeart/2005/8/layout/default"/>
    <dgm:cxn modelId="{31FE337C-4E28-8045-B5D2-A94DC9EC6C28}" type="presOf" srcId="{BF61FBEF-9EE7-4851-AAD4-93891A5F0A50}" destId="{F0F68504-1AA4-DF4A-9570-61776B276DE7}" srcOrd="0" destOrd="0" presId="urn:microsoft.com/office/officeart/2005/8/layout/default"/>
    <dgm:cxn modelId="{E4887981-82A1-4E80-8663-5AF44FB2A12F}" srcId="{C3150C30-82DE-40C4-AE53-9CED8B162B70}" destId="{2B664947-3C24-4F73-BC6B-17CAF31487DC}" srcOrd="5" destOrd="0" parTransId="{C225DAC6-51EC-4C6D-95E2-6DF3FFD783E4}" sibTransId="{361AD1D4-6397-45B7-9651-83E97800A392}"/>
    <dgm:cxn modelId="{70568A92-F6E1-F74F-8753-E613DF49A3A5}" type="presOf" srcId="{2B664947-3C24-4F73-BC6B-17CAF31487DC}" destId="{21CFB792-A958-7348-A7E4-01C2507FAFBF}" srcOrd="0" destOrd="0" presId="urn:microsoft.com/office/officeart/2005/8/layout/default"/>
    <dgm:cxn modelId="{4D568CAA-7053-4FB1-9947-FB16317C8D6C}" srcId="{C3150C30-82DE-40C4-AE53-9CED8B162B70}" destId="{05EE2B13-A5DF-4CE7-ABDA-A6F78A86C366}" srcOrd="2" destOrd="0" parTransId="{4E0FCCD8-9BEB-4C75-AAF4-E4FB9ADFBC85}" sibTransId="{1B04DA7C-638E-4FF9-9688-1CA84627D9DD}"/>
    <dgm:cxn modelId="{A7E385B9-909F-874A-AE2E-0B728028CE21}" type="presOf" srcId="{C3150C30-82DE-40C4-AE53-9CED8B162B70}" destId="{2FE604D5-7822-384E-B7ED-38229838A66A}" srcOrd="0" destOrd="0" presId="urn:microsoft.com/office/officeart/2005/8/layout/default"/>
    <dgm:cxn modelId="{B957C0C5-134D-4295-AAA4-AE8B0EA694C8}" srcId="{C3150C30-82DE-40C4-AE53-9CED8B162B70}" destId="{D65E9F36-A19C-4470-BE89-0BA2F4F30E1E}" srcOrd="0" destOrd="0" parTransId="{6F831F5B-54A1-456D-84DA-1436BF908C82}" sibTransId="{71F01523-99C3-4F78-91E5-C06A4107F08C}"/>
    <dgm:cxn modelId="{6EC7A0C7-070B-E842-85D8-C445E03062BC}" type="presOf" srcId="{05EE2B13-A5DF-4CE7-ABDA-A6F78A86C366}" destId="{3C6476C6-CCAC-C44D-8D08-76888E51AF4E}" srcOrd="0" destOrd="0" presId="urn:microsoft.com/office/officeart/2005/8/layout/default"/>
    <dgm:cxn modelId="{B82BACCD-9C20-4180-A624-600C1480001F}" srcId="{C3150C30-82DE-40C4-AE53-9CED8B162B70}" destId="{D2FA3B20-6AE9-4292-8EEB-647973D605B3}" srcOrd="1" destOrd="0" parTransId="{1F0AAE0D-1AEF-4763-B2CB-CC228A6AD51C}" sibTransId="{27745301-F5D8-413C-9C1F-03C5B514CB12}"/>
    <dgm:cxn modelId="{EC89B1D0-FE5A-C346-B767-F43E3304AE7C}" type="presOf" srcId="{D65E9F36-A19C-4470-BE89-0BA2F4F30E1E}" destId="{A48CAC3E-3EA1-9C46-B76A-D7CF4B9B4D82}" srcOrd="0" destOrd="0" presId="urn:microsoft.com/office/officeart/2005/8/layout/default"/>
    <dgm:cxn modelId="{F634D9F1-2D3E-4F73-BD4F-C1E07FD00ACD}" srcId="{C3150C30-82DE-40C4-AE53-9CED8B162B70}" destId="{4C349A3A-6A2D-4E3A-AE20-27D23AC44DAE}" srcOrd="6" destOrd="0" parTransId="{3A07DCC7-AC6B-4979-9DD6-F9130A0AD1CA}" sibTransId="{CC34768E-0A2C-4434-B2CE-00C6BB76EB16}"/>
    <dgm:cxn modelId="{C87024FD-DA5D-154A-8DE4-10489E6094CF}" type="presOf" srcId="{4C349A3A-6A2D-4E3A-AE20-27D23AC44DAE}" destId="{97022B01-3B75-8A45-97BE-8764D4AD6FAF}" srcOrd="0" destOrd="0" presId="urn:microsoft.com/office/officeart/2005/8/layout/default"/>
    <dgm:cxn modelId="{30A0B94B-9997-4746-A283-DC32A1E31CAC}" type="presParOf" srcId="{2FE604D5-7822-384E-B7ED-38229838A66A}" destId="{A48CAC3E-3EA1-9C46-B76A-D7CF4B9B4D82}" srcOrd="0" destOrd="0" presId="urn:microsoft.com/office/officeart/2005/8/layout/default"/>
    <dgm:cxn modelId="{9064F136-608B-504D-A4D6-09E206598FBF}" type="presParOf" srcId="{2FE604D5-7822-384E-B7ED-38229838A66A}" destId="{A078209A-EEE6-DC42-B596-5B04BB5D741C}" srcOrd="1" destOrd="0" presId="urn:microsoft.com/office/officeart/2005/8/layout/default"/>
    <dgm:cxn modelId="{F12E0EF4-9ECB-1B4C-B71B-F03B83664C0B}" type="presParOf" srcId="{2FE604D5-7822-384E-B7ED-38229838A66A}" destId="{BE1C482D-1801-344D-9E16-4CAB2B751191}" srcOrd="2" destOrd="0" presId="urn:microsoft.com/office/officeart/2005/8/layout/default"/>
    <dgm:cxn modelId="{147B4518-A506-3D4B-BF83-09A07A2F953F}" type="presParOf" srcId="{2FE604D5-7822-384E-B7ED-38229838A66A}" destId="{06425086-2BE2-BF4F-AF85-9D8616974D03}" srcOrd="3" destOrd="0" presId="urn:microsoft.com/office/officeart/2005/8/layout/default"/>
    <dgm:cxn modelId="{8A294953-D06E-FB49-B6C6-6DCB27FC276A}" type="presParOf" srcId="{2FE604D5-7822-384E-B7ED-38229838A66A}" destId="{3C6476C6-CCAC-C44D-8D08-76888E51AF4E}" srcOrd="4" destOrd="0" presId="urn:microsoft.com/office/officeart/2005/8/layout/default"/>
    <dgm:cxn modelId="{CAA81C7E-425D-0643-BD57-39496E53A24F}" type="presParOf" srcId="{2FE604D5-7822-384E-B7ED-38229838A66A}" destId="{0EB6BC32-F8E5-B044-BD69-8240C452792F}" srcOrd="5" destOrd="0" presId="urn:microsoft.com/office/officeart/2005/8/layout/default"/>
    <dgm:cxn modelId="{55C865B4-87D8-3E48-AD45-93299ED00FAC}" type="presParOf" srcId="{2FE604D5-7822-384E-B7ED-38229838A66A}" destId="{B2986FE9-CCB2-3B4A-88C1-C8622C7620F0}" srcOrd="6" destOrd="0" presId="urn:microsoft.com/office/officeart/2005/8/layout/default"/>
    <dgm:cxn modelId="{80665C7F-B17C-2A4D-BC58-02919013C38F}" type="presParOf" srcId="{2FE604D5-7822-384E-B7ED-38229838A66A}" destId="{18971E72-7406-C743-B295-08387F9AF825}" srcOrd="7" destOrd="0" presId="urn:microsoft.com/office/officeart/2005/8/layout/default"/>
    <dgm:cxn modelId="{5C113879-14E9-5B44-9473-431639585006}" type="presParOf" srcId="{2FE604D5-7822-384E-B7ED-38229838A66A}" destId="{F0F68504-1AA4-DF4A-9570-61776B276DE7}" srcOrd="8" destOrd="0" presId="urn:microsoft.com/office/officeart/2005/8/layout/default"/>
    <dgm:cxn modelId="{48AE4F7F-2D3C-2446-8AE8-7F1A29FA82A7}" type="presParOf" srcId="{2FE604D5-7822-384E-B7ED-38229838A66A}" destId="{280EB776-97C1-0D49-BBCA-178AC0B82B33}" srcOrd="9" destOrd="0" presId="urn:microsoft.com/office/officeart/2005/8/layout/default"/>
    <dgm:cxn modelId="{2FD97652-1EC4-B64B-9562-ABCE4FC03740}" type="presParOf" srcId="{2FE604D5-7822-384E-B7ED-38229838A66A}" destId="{21CFB792-A958-7348-A7E4-01C2507FAFBF}" srcOrd="10" destOrd="0" presId="urn:microsoft.com/office/officeart/2005/8/layout/default"/>
    <dgm:cxn modelId="{47F6E731-96CB-EC45-AF91-5FF867F52ED0}" type="presParOf" srcId="{2FE604D5-7822-384E-B7ED-38229838A66A}" destId="{3356DAE7-00F5-C14B-AADD-4EB1A60D6260}" srcOrd="11" destOrd="0" presId="urn:microsoft.com/office/officeart/2005/8/layout/default"/>
    <dgm:cxn modelId="{3BB180F2-0D36-4748-AD80-835DC49B861C}" type="presParOf" srcId="{2FE604D5-7822-384E-B7ED-38229838A66A}" destId="{97022B01-3B75-8A45-97BE-8764D4AD6FAF}" srcOrd="12" destOrd="0" presId="urn:microsoft.com/office/officeart/2005/8/layout/default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0F5D0F-F262-421E-8645-895AE9A7F73C}" type="doc">
      <dgm:prSet loTypeId="urn:microsoft.com/office/officeart/2005/8/layout/default" loCatId="process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90F845D-38BA-4C85-A91A-9AF9F43736F4}">
      <dgm:prSet custT="1"/>
      <dgm:spPr>
        <a:solidFill>
          <a:schemeClr val="accent1">
            <a:lumMod val="50000"/>
            <a:alpha val="32000"/>
          </a:schemeClr>
        </a:solidFill>
      </dgm:spPr>
      <dgm:t>
        <a:bodyPr/>
        <a:lstStyle/>
        <a:p>
          <a:r>
            <a:rPr lang="en-US" sz="1600" dirty="0">
              <a:latin typeface="Helvetica" pitchFamily="2" charset="0"/>
            </a:rPr>
            <a:t>The team clearly understands the task at hand</a:t>
          </a:r>
        </a:p>
      </dgm:t>
    </dgm:pt>
    <dgm:pt modelId="{A887AD84-F1AA-4FA3-A8CC-6AFC45B185C0}" type="parTrans" cxnId="{2507C02F-72E9-4442-B374-F085C86F6B3C}">
      <dgm:prSet/>
      <dgm:spPr/>
      <dgm:t>
        <a:bodyPr/>
        <a:lstStyle/>
        <a:p>
          <a:endParaRPr lang="en-US"/>
        </a:p>
      </dgm:t>
    </dgm:pt>
    <dgm:pt modelId="{AE1E044B-084D-4D9A-9FAF-D1F48A54DF49}" type="sibTrans" cxnId="{2507C02F-72E9-4442-B374-F085C86F6B3C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B54291E1-66D0-4039-AD4A-B7CA48765098}">
      <dgm:prSet custT="1"/>
      <dgm:spPr>
        <a:solidFill>
          <a:schemeClr val="accent1">
            <a:lumMod val="50000"/>
            <a:alpha val="32000"/>
          </a:schemeClr>
        </a:solidFill>
      </dgm:spPr>
      <dgm:t>
        <a:bodyPr/>
        <a:lstStyle/>
        <a:p>
          <a:r>
            <a:rPr lang="en-US" sz="1600">
              <a:latin typeface="Helvetica" pitchFamily="2" charset="0"/>
            </a:rPr>
            <a:t>Group is focused achieving goals of the project</a:t>
          </a:r>
        </a:p>
      </dgm:t>
    </dgm:pt>
    <dgm:pt modelId="{C1FBC50A-360B-4403-8413-4AD2FC4B7FA3}" type="parTrans" cxnId="{E15D9C01-F9CD-4FE5-BD92-05A19161D350}">
      <dgm:prSet/>
      <dgm:spPr/>
      <dgm:t>
        <a:bodyPr/>
        <a:lstStyle/>
        <a:p>
          <a:endParaRPr lang="en-US"/>
        </a:p>
      </dgm:t>
    </dgm:pt>
    <dgm:pt modelId="{D14D0D68-22BB-4E5C-9D7B-8FA5ED473871}" type="sibTrans" cxnId="{E15D9C01-F9CD-4FE5-BD92-05A19161D350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06D15D16-101E-42A6-B081-EE6FAAA4521A}">
      <dgm:prSet custT="1"/>
      <dgm:spPr>
        <a:solidFill>
          <a:schemeClr val="accent1">
            <a:lumMod val="50000"/>
            <a:alpha val="32000"/>
          </a:schemeClr>
        </a:solidFill>
      </dgm:spPr>
      <dgm:t>
        <a:bodyPr/>
        <a:lstStyle/>
        <a:p>
          <a:r>
            <a:rPr lang="en-US" sz="1600">
              <a:latin typeface="Helvetica" pitchFamily="2" charset="0"/>
            </a:rPr>
            <a:t>Roles have been established for each member</a:t>
          </a:r>
        </a:p>
      </dgm:t>
    </dgm:pt>
    <dgm:pt modelId="{E541EDDB-0AD1-41D5-961E-3B2FE7C67367}" type="parTrans" cxnId="{26F0641C-7417-4846-A2DE-A353D2581DF5}">
      <dgm:prSet/>
      <dgm:spPr/>
      <dgm:t>
        <a:bodyPr/>
        <a:lstStyle/>
        <a:p>
          <a:endParaRPr lang="en-US"/>
        </a:p>
      </dgm:t>
    </dgm:pt>
    <dgm:pt modelId="{F5359D09-B26E-4BAA-9791-B2C09D09C0B1}" type="sibTrans" cxnId="{26F0641C-7417-4846-A2DE-A353D2581DF5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934128D-239E-40BB-9E0D-9B35B15F6F63}">
      <dgm:prSet custT="1"/>
      <dgm:spPr>
        <a:solidFill>
          <a:schemeClr val="accent1">
            <a:lumMod val="50000"/>
            <a:alpha val="32000"/>
          </a:schemeClr>
        </a:solidFill>
      </dgm:spPr>
      <dgm:t>
        <a:bodyPr/>
        <a:lstStyle/>
        <a:p>
          <a:r>
            <a:rPr lang="en-US" sz="1600">
              <a:latin typeface="Helvetica" pitchFamily="2" charset="0"/>
            </a:rPr>
            <a:t>Every member has involved themselves in some way</a:t>
          </a:r>
        </a:p>
      </dgm:t>
    </dgm:pt>
    <dgm:pt modelId="{F5FA11FD-89F8-4940-B82A-E1E2A79798B7}" type="parTrans" cxnId="{A096B1D2-EDBD-49CC-B7CD-EC6288961EBA}">
      <dgm:prSet/>
      <dgm:spPr/>
      <dgm:t>
        <a:bodyPr/>
        <a:lstStyle/>
        <a:p>
          <a:endParaRPr lang="en-US"/>
        </a:p>
      </dgm:t>
    </dgm:pt>
    <dgm:pt modelId="{782B0E16-1016-459E-95A7-8E945690DA0B}" type="sibTrans" cxnId="{A096B1D2-EDBD-49CC-B7CD-EC6288961EBA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F9C0804A-26AA-46F3-89D8-1603F91AED31}">
      <dgm:prSet custT="1"/>
      <dgm:spPr>
        <a:solidFill>
          <a:schemeClr val="accent1">
            <a:lumMod val="50000"/>
            <a:alpha val="32000"/>
          </a:schemeClr>
        </a:solidFill>
      </dgm:spPr>
      <dgm:t>
        <a:bodyPr/>
        <a:lstStyle/>
        <a:p>
          <a:r>
            <a:rPr lang="en-US" sz="1600">
              <a:latin typeface="Helvetica" pitchFamily="2" charset="0"/>
            </a:rPr>
            <a:t>Strength and weaknesses are considered for each partner</a:t>
          </a:r>
        </a:p>
      </dgm:t>
    </dgm:pt>
    <dgm:pt modelId="{0D8302B9-AA19-42AF-BB8D-9AB111986178}" type="parTrans" cxnId="{588806D6-FC35-42C6-981B-803D7AC9F1E9}">
      <dgm:prSet/>
      <dgm:spPr/>
      <dgm:t>
        <a:bodyPr/>
        <a:lstStyle/>
        <a:p>
          <a:endParaRPr lang="en-US"/>
        </a:p>
      </dgm:t>
    </dgm:pt>
    <dgm:pt modelId="{163432A8-D828-4E71-9D20-C12E2DE7224B}" type="sibTrans" cxnId="{588806D6-FC35-42C6-981B-803D7AC9F1E9}">
      <dgm:prSet/>
      <dgm:spPr/>
      <dgm:t>
        <a:bodyPr/>
        <a:lstStyle/>
        <a:p>
          <a:endParaRPr lang="en-US"/>
        </a:p>
      </dgm:t>
    </dgm:pt>
    <dgm:pt modelId="{0C168822-BC90-F44C-A0D5-DEB6DEC8D2C6}" type="pres">
      <dgm:prSet presAssocID="{790F5D0F-F262-421E-8645-895AE9A7F73C}" presName="diagram" presStyleCnt="0">
        <dgm:presLayoutVars>
          <dgm:dir/>
          <dgm:resizeHandles val="exact"/>
        </dgm:presLayoutVars>
      </dgm:prSet>
      <dgm:spPr/>
    </dgm:pt>
    <dgm:pt modelId="{B17D0B4A-A667-994A-A051-91A374F4662B}" type="pres">
      <dgm:prSet presAssocID="{A90F845D-38BA-4C85-A91A-9AF9F43736F4}" presName="node" presStyleLbl="node1" presStyleIdx="0" presStyleCnt="5">
        <dgm:presLayoutVars>
          <dgm:bulletEnabled val="1"/>
        </dgm:presLayoutVars>
      </dgm:prSet>
      <dgm:spPr/>
    </dgm:pt>
    <dgm:pt modelId="{9D8050A6-E9F0-5646-8167-6E5BF9959FA1}" type="pres">
      <dgm:prSet presAssocID="{AE1E044B-084D-4D9A-9FAF-D1F48A54DF49}" presName="sibTrans" presStyleCnt="0"/>
      <dgm:spPr/>
    </dgm:pt>
    <dgm:pt modelId="{A2FAF2B1-B8C8-7B41-B4A4-1DF64493E3FD}" type="pres">
      <dgm:prSet presAssocID="{B54291E1-66D0-4039-AD4A-B7CA48765098}" presName="node" presStyleLbl="node1" presStyleIdx="1" presStyleCnt="5">
        <dgm:presLayoutVars>
          <dgm:bulletEnabled val="1"/>
        </dgm:presLayoutVars>
      </dgm:prSet>
      <dgm:spPr/>
    </dgm:pt>
    <dgm:pt modelId="{6BC5A32B-D2CD-9C48-8E5F-D35EE79D09E3}" type="pres">
      <dgm:prSet presAssocID="{D14D0D68-22BB-4E5C-9D7B-8FA5ED473871}" presName="sibTrans" presStyleCnt="0"/>
      <dgm:spPr/>
    </dgm:pt>
    <dgm:pt modelId="{2C3272CE-0D2E-E84B-B4F2-20242E76F898}" type="pres">
      <dgm:prSet presAssocID="{06D15D16-101E-42A6-B081-EE6FAAA4521A}" presName="node" presStyleLbl="node1" presStyleIdx="2" presStyleCnt="5">
        <dgm:presLayoutVars>
          <dgm:bulletEnabled val="1"/>
        </dgm:presLayoutVars>
      </dgm:prSet>
      <dgm:spPr/>
    </dgm:pt>
    <dgm:pt modelId="{6F828708-0EBC-114B-95A0-5FF6A769A1B9}" type="pres">
      <dgm:prSet presAssocID="{F5359D09-B26E-4BAA-9791-B2C09D09C0B1}" presName="sibTrans" presStyleCnt="0"/>
      <dgm:spPr/>
    </dgm:pt>
    <dgm:pt modelId="{F2999805-EB02-254D-B434-EA1BAA444144}" type="pres">
      <dgm:prSet presAssocID="{7934128D-239E-40BB-9E0D-9B35B15F6F63}" presName="node" presStyleLbl="node1" presStyleIdx="3" presStyleCnt="5">
        <dgm:presLayoutVars>
          <dgm:bulletEnabled val="1"/>
        </dgm:presLayoutVars>
      </dgm:prSet>
      <dgm:spPr/>
    </dgm:pt>
    <dgm:pt modelId="{37AFA8CA-8FDA-D24D-B45C-BA8CD6C85237}" type="pres">
      <dgm:prSet presAssocID="{782B0E16-1016-459E-95A7-8E945690DA0B}" presName="sibTrans" presStyleCnt="0"/>
      <dgm:spPr/>
    </dgm:pt>
    <dgm:pt modelId="{847CB893-8D81-DA42-A5D6-4AD657CE879B}" type="pres">
      <dgm:prSet presAssocID="{F9C0804A-26AA-46F3-89D8-1603F91AED31}" presName="node" presStyleLbl="node1" presStyleIdx="4" presStyleCnt="5">
        <dgm:presLayoutVars>
          <dgm:bulletEnabled val="1"/>
        </dgm:presLayoutVars>
      </dgm:prSet>
      <dgm:spPr/>
    </dgm:pt>
  </dgm:ptLst>
  <dgm:cxnLst>
    <dgm:cxn modelId="{8D3CA900-38DF-7C48-9013-98C4EE418F96}" type="presOf" srcId="{A90F845D-38BA-4C85-A91A-9AF9F43736F4}" destId="{B17D0B4A-A667-994A-A051-91A374F4662B}" srcOrd="0" destOrd="0" presId="urn:microsoft.com/office/officeart/2005/8/layout/default"/>
    <dgm:cxn modelId="{E15D9C01-F9CD-4FE5-BD92-05A19161D350}" srcId="{790F5D0F-F262-421E-8645-895AE9A7F73C}" destId="{B54291E1-66D0-4039-AD4A-B7CA48765098}" srcOrd="1" destOrd="0" parTransId="{C1FBC50A-360B-4403-8413-4AD2FC4B7FA3}" sibTransId="{D14D0D68-22BB-4E5C-9D7B-8FA5ED473871}"/>
    <dgm:cxn modelId="{26F0641C-7417-4846-A2DE-A353D2581DF5}" srcId="{790F5D0F-F262-421E-8645-895AE9A7F73C}" destId="{06D15D16-101E-42A6-B081-EE6FAAA4521A}" srcOrd="2" destOrd="0" parTransId="{E541EDDB-0AD1-41D5-961E-3B2FE7C67367}" sibTransId="{F5359D09-B26E-4BAA-9791-B2C09D09C0B1}"/>
    <dgm:cxn modelId="{F9D43028-DB1C-6F4D-817F-F5E1BE22ED58}" type="presOf" srcId="{F9C0804A-26AA-46F3-89D8-1603F91AED31}" destId="{847CB893-8D81-DA42-A5D6-4AD657CE879B}" srcOrd="0" destOrd="0" presId="urn:microsoft.com/office/officeart/2005/8/layout/default"/>
    <dgm:cxn modelId="{8BFB9B2A-3B1B-FB48-9D3A-1B47475A0CEA}" type="presOf" srcId="{B54291E1-66D0-4039-AD4A-B7CA48765098}" destId="{A2FAF2B1-B8C8-7B41-B4A4-1DF64493E3FD}" srcOrd="0" destOrd="0" presId="urn:microsoft.com/office/officeart/2005/8/layout/default"/>
    <dgm:cxn modelId="{2507C02F-72E9-4442-B374-F085C86F6B3C}" srcId="{790F5D0F-F262-421E-8645-895AE9A7F73C}" destId="{A90F845D-38BA-4C85-A91A-9AF9F43736F4}" srcOrd="0" destOrd="0" parTransId="{A887AD84-F1AA-4FA3-A8CC-6AFC45B185C0}" sibTransId="{AE1E044B-084D-4D9A-9FAF-D1F48A54DF49}"/>
    <dgm:cxn modelId="{98E0A763-2637-2B4F-B2FF-FB7F18E6E809}" type="presOf" srcId="{06D15D16-101E-42A6-B081-EE6FAAA4521A}" destId="{2C3272CE-0D2E-E84B-B4F2-20242E76F898}" srcOrd="0" destOrd="0" presId="urn:microsoft.com/office/officeart/2005/8/layout/default"/>
    <dgm:cxn modelId="{D6C81AB1-77C4-6E42-835E-369D25DF9762}" type="presOf" srcId="{790F5D0F-F262-421E-8645-895AE9A7F73C}" destId="{0C168822-BC90-F44C-A0D5-DEB6DEC8D2C6}" srcOrd="0" destOrd="0" presId="urn:microsoft.com/office/officeart/2005/8/layout/default"/>
    <dgm:cxn modelId="{A096B1D2-EDBD-49CC-B7CD-EC6288961EBA}" srcId="{790F5D0F-F262-421E-8645-895AE9A7F73C}" destId="{7934128D-239E-40BB-9E0D-9B35B15F6F63}" srcOrd="3" destOrd="0" parTransId="{F5FA11FD-89F8-4940-B82A-E1E2A79798B7}" sibTransId="{782B0E16-1016-459E-95A7-8E945690DA0B}"/>
    <dgm:cxn modelId="{588806D6-FC35-42C6-981B-803D7AC9F1E9}" srcId="{790F5D0F-F262-421E-8645-895AE9A7F73C}" destId="{F9C0804A-26AA-46F3-89D8-1603F91AED31}" srcOrd="4" destOrd="0" parTransId="{0D8302B9-AA19-42AF-BB8D-9AB111986178}" sibTransId="{163432A8-D828-4E71-9D20-C12E2DE7224B}"/>
    <dgm:cxn modelId="{ABC855F2-3D4D-E54C-9173-159056AEB84D}" type="presOf" srcId="{7934128D-239E-40BB-9E0D-9B35B15F6F63}" destId="{F2999805-EB02-254D-B434-EA1BAA444144}" srcOrd="0" destOrd="0" presId="urn:microsoft.com/office/officeart/2005/8/layout/default"/>
    <dgm:cxn modelId="{9EE0E5C9-FA03-8949-BB17-357EA3D2E347}" type="presParOf" srcId="{0C168822-BC90-F44C-A0D5-DEB6DEC8D2C6}" destId="{B17D0B4A-A667-994A-A051-91A374F4662B}" srcOrd="0" destOrd="0" presId="urn:microsoft.com/office/officeart/2005/8/layout/default"/>
    <dgm:cxn modelId="{36CCFB4A-C006-D142-A38B-C1521C6258BA}" type="presParOf" srcId="{0C168822-BC90-F44C-A0D5-DEB6DEC8D2C6}" destId="{9D8050A6-E9F0-5646-8167-6E5BF9959FA1}" srcOrd="1" destOrd="0" presId="urn:microsoft.com/office/officeart/2005/8/layout/default"/>
    <dgm:cxn modelId="{CDBE9378-290D-FA4C-B069-08B7FAE1706C}" type="presParOf" srcId="{0C168822-BC90-F44C-A0D5-DEB6DEC8D2C6}" destId="{A2FAF2B1-B8C8-7B41-B4A4-1DF64493E3FD}" srcOrd="2" destOrd="0" presId="urn:microsoft.com/office/officeart/2005/8/layout/default"/>
    <dgm:cxn modelId="{D92B8D68-B919-F848-B73E-360A1228B5A8}" type="presParOf" srcId="{0C168822-BC90-F44C-A0D5-DEB6DEC8D2C6}" destId="{6BC5A32B-D2CD-9C48-8E5F-D35EE79D09E3}" srcOrd="3" destOrd="0" presId="urn:microsoft.com/office/officeart/2005/8/layout/default"/>
    <dgm:cxn modelId="{6078CE50-AB4F-B74E-A5A7-8732E21F86FA}" type="presParOf" srcId="{0C168822-BC90-F44C-A0D5-DEB6DEC8D2C6}" destId="{2C3272CE-0D2E-E84B-B4F2-20242E76F898}" srcOrd="4" destOrd="0" presId="urn:microsoft.com/office/officeart/2005/8/layout/default"/>
    <dgm:cxn modelId="{FFF9F3A9-31EC-B64D-8682-E268C622E975}" type="presParOf" srcId="{0C168822-BC90-F44C-A0D5-DEB6DEC8D2C6}" destId="{6F828708-0EBC-114B-95A0-5FF6A769A1B9}" srcOrd="5" destOrd="0" presId="urn:microsoft.com/office/officeart/2005/8/layout/default"/>
    <dgm:cxn modelId="{B50B70A7-A0BB-0A43-AC5E-A00DCF7B88EC}" type="presParOf" srcId="{0C168822-BC90-F44C-A0D5-DEB6DEC8D2C6}" destId="{F2999805-EB02-254D-B434-EA1BAA444144}" srcOrd="6" destOrd="0" presId="urn:microsoft.com/office/officeart/2005/8/layout/default"/>
    <dgm:cxn modelId="{5EA2AC3B-A5CF-BF48-8B99-3FA5622A91EB}" type="presParOf" srcId="{0C168822-BC90-F44C-A0D5-DEB6DEC8D2C6}" destId="{37AFA8CA-8FDA-D24D-B45C-BA8CD6C85237}" srcOrd="7" destOrd="0" presId="urn:microsoft.com/office/officeart/2005/8/layout/default"/>
    <dgm:cxn modelId="{C163097E-7F05-9447-8917-BAE17F6E0E1F}" type="presParOf" srcId="{0C168822-BC90-F44C-A0D5-DEB6DEC8D2C6}" destId="{847CB893-8D81-DA42-A5D6-4AD657CE879B}" srcOrd="8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150C30-82DE-40C4-AE53-9CED8B162B70}" type="doc">
      <dgm:prSet loTypeId="urn:microsoft.com/office/officeart/2005/8/layout/default" loCatId="process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5E9F36-A19C-4470-BE89-0BA2F4F30E1E}">
      <dgm:prSet custT="1"/>
      <dgm:spPr>
        <a:solidFill>
          <a:schemeClr val="bg2">
            <a:lumMod val="50000"/>
            <a:alpha val="4300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b="0" i="0" dirty="0">
              <a:latin typeface="Helvetica" pitchFamily="2" charset="0"/>
            </a:rPr>
            <a:t>Final stage of team development</a:t>
          </a:r>
          <a:endParaRPr lang="en-US" sz="1600" dirty="0">
            <a:latin typeface="Helvetica" pitchFamily="2" charset="0"/>
          </a:endParaRPr>
        </a:p>
      </dgm:t>
    </dgm:pt>
    <dgm:pt modelId="{6F831F5B-54A1-456D-84DA-1436BF908C82}" type="parTrans" cxnId="{B957C0C5-134D-4295-AAA4-AE8B0EA694C8}">
      <dgm:prSet/>
      <dgm:spPr/>
      <dgm:t>
        <a:bodyPr/>
        <a:lstStyle/>
        <a:p>
          <a:endParaRPr lang="en-US"/>
        </a:p>
      </dgm:t>
    </dgm:pt>
    <dgm:pt modelId="{71F01523-99C3-4F78-91E5-C06A4107F08C}" type="sibTrans" cxnId="{B957C0C5-134D-4295-AAA4-AE8B0EA694C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FA3B20-6AE9-4292-8EEB-647973D605B3}">
      <dgm:prSet custT="1"/>
      <dgm:spPr>
        <a:solidFill>
          <a:schemeClr val="bg2">
            <a:lumMod val="50000"/>
            <a:alpha val="4300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Helvetica" pitchFamily="2" charset="0"/>
              <a:cs typeface="Helvetica"/>
            </a:rPr>
            <a:t>Completion of the group project, task and teamwork</a:t>
          </a:r>
        </a:p>
      </dgm:t>
    </dgm:pt>
    <dgm:pt modelId="{27745301-F5D8-413C-9C1F-03C5B514CB12}" type="sibTrans" cxnId="{B82BACCD-9C20-4180-A624-600C148000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0AAE0D-1AEF-4763-B2CB-CC228A6AD51C}" type="parTrans" cxnId="{B82BACCD-9C20-4180-A624-600C1480001F}">
      <dgm:prSet/>
      <dgm:spPr/>
      <dgm:t>
        <a:bodyPr/>
        <a:lstStyle/>
        <a:p>
          <a:endParaRPr lang="en-US"/>
        </a:p>
      </dgm:t>
    </dgm:pt>
    <dgm:pt modelId="{05EE2B13-A5DF-4CE7-ABDA-A6F78A86C366}">
      <dgm:prSet custT="1"/>
      <dgm:spPr>
        <a:solidFill>
          <a:schemeClr val="bg2">
            <a:lumMod val="50000"/>
            <a:alpha val="4300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Helvetica" pitchFamily="2" charset="0"/>
              <a:cs typeface="Helvetica"/>
            </a:rPr>
            <a:t>Feeling of loss among some team members</a:t>
          </a:r>
        </a:p>
      </dgm:t>
    </dgm:pt>
    <dgm:pt modelId="{1B04DA7C-638E-4FF9-9688-1CA84627D9DD}" type="sibTrans" cxnId="{4D568CAA-7053-4FB1-9947-FB16317C8D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0FCCD8-9BEB-4C75-AAF4-E4FB9ADFBC85}" type="parTrans" cxnId="{4D568CAA-7053-4FB1-9947-FB16317C8D6C}">
      <dgm:prSet/>
      <dgm:spPr/>
      <dgm:t>
        <a:bodyPr/>
        <a:lstStyle/>
        <a:p>
          <a:endParaRPr lang="en-US"/>
        </a:p>
      </dgm:t>
    </dgm:pt>
    <dgm:pt modelId="{44EA5345-24C2-406A-A0D3-D0C7030EDCFC}">
      <dgm:prSet custT="1"/>
      <dgm:spPr>
        <a:solidFill>
          <a:schemeClr val="bg2">
            <a:lumMod val="50000"/>
            <a:alpha val="4300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Helvetica" pitchFamily="2" charset="0"/>
              <a:cs typeface="Helvetica"/>
            </a:rPr>
            <a:t>Reflection on everyone's participation and impact</a:t>
          </a:r>
        </a:p>
      </dgm:t>
    </dgm:pt>
    <dgm:pt modelId="{7F23CDD1-3E78-4794-BFA2-54A2D17443DE}" type="sibTrans" cxnId="{DA4805B0-D537-44DE-A8E0-E8A3C4DD3968}">
      <dgm:prSet/>
      <dgm:spPr/>
      <dgm:t>
        <a:bodyPr/>
        <a:lstStyle/>
        <a:p>
          <a:endParaRPr lang="en-US"/>
        </a:p>
      </dgm:t>
    </dgm:pt>
    <dgm:pt modelId="{15C97473-9C62-4CED-9F23-A8C9BB18CA6A}" type="parTrans" cxnId="{DA4805B0-D537-44DE-A8E0-E8A3C4DD3968}">
      <dgm:prSet/>
      <dgm:spPr/>
      <dgm:t>
        <a:bodyPr/>
        <a:lstStyle/>
        <a:p>
          <a:endParaRPr lang="en-US"/>
        </a:p>
      </dgm:t>
    </dgm:pt>
    <dgm:pt modelId="{4AA86785-EC19-614F-A17A-5A5B23AE2B70}">
      <dgm:prSet custT="1"/>
      <dgm:spPr>
        <a:solidFill>
          <a:schemeClr val="bg2">
            <a:lumMod val="50000"/>
            <a:alpha val="4300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Helvetica" pitchFamily="2" charset="0"/>
              <a:cs typeface="Helvetica"/>
            </a:rPr>
            <a:t>Farewell, closure and reflection</a:t>
          </a:r>
        </a:p>
      </dgm:t>
    </dgm:pt>
    <dgm:pt modelId="{866A9D07-BB1E-014A-8E6C-1C20CD8336E1}" type="parTrans" cxnId="{C9DBA0DE-D958-8747-98EC-75B98F198896}">
      <dgm:prSet/>
      <dgm:spPr/>
      <dgm:t>
        <a:bodyPr/>
        <a:lstStyle/>
        <a:p>
          <a:endParaRPr lang="en-US"/>
        </a:p>
      </dgm:t>
    </dgm:pt>
    <dgm:pt modelId="{674A912A-F80F-3B47-91DB-D543787ED7BA}" type="sibTrans" cxnId="{C9DBA0DE-D958-8747-98EC-75B98F198896}">
      <dgm:prSet/>
      <dgm:spPr/>
      <dgm:t>
        <a:bodyPr/>
        <a:lstStyle/>
        <a:p>
          <a:endParaRPr lang="en-US"/>
        </a:p>
      </dgm:t>
    </dgm:pt>
    <dgm:pt modelId="{9C795294-0EB7-B748-BE16-F1852E0EF175}">
      <dgm:prSet custT="1"/>
      <dgm:spPr>
        <a:solidFill>
          <a:schemeClr val="bg2">
            <a:lumMod val="50000"/>
            <a:alpha val="4300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Helvetica" pitchFamily="2" charset="0"/>
              <a:cs typeface="Helvetica"/>
            </a:rPr>
            <a:t>Disbandment, end of journey</a:t>
          </a:r>
        </a:p>
      </dgm:t>
    </dgm:pt>
    <dgm:pt modelId="{9B99F0FB-770C-4041-999D-E8221E08854D}" type="parTrans" cxnId="{B11AD7D1-0042-B343-BA63-4CD73ED5ECEE}">
      <dgm:prSet/>
      <dgm:spPr/>
      <dgm:t>
        <a:bodyPr/>
        <a:lstStyle/>
        <a:p>
          <a:endParaRPr lang="en-US"/>
        </a:p>
      </dgm:t>
    </dgm:pt>
    <dgm:pt modelId="{1D69C251-76E5-0E4A-A16E-0BDEBAED2DA9}" type="sibTrans" cxnId="{B11AD7D1-0042-B343-BA63-4CD73ED5ECEE}">
      <dgm:prSet/>
      <dgm:spPr/>
      <dgm:t>
        <a:bodyPr/>
        <a:lstStyle/>
        <a:p>
          <a:endParaRPr lang="en-US"/>
        </a:p>
      </dgm:t>
    </dgm:pt>
    <dgm:pt modelId="{2BA9A334-2111-3F4C-B40C-D609679160A0}">
      <dgm:prSet custT="1"/>
      <dgm:spPr>
        <a:solidFill>
          <a:schemeClr val="bg2">
            <a:lumMod val="50000"/>
            <a:alpha val="43000"/>
          </a:schemeClr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Helvetica" pitchFamily="2" charset="0"/>
              <a:cs typeface="Helvetica"/>
            </a:rPr>
            <a:t>Opportunities for future growth and improvement</a:t>
          </a:r>
        </a:p>
      </dgm:t>
    </dgm:pt>
    <dgm:pt modelId="{7C3EC50A-B85E-4F41-931C-AFB6B1650947}" type="parTrans" cxnId="{79A19125-2726-D24D-B803-6213C30F6848}">
      <dgm:prSet/>
      <dgm:spPr/>
      <dgm:t>
        <a:bodyPr/>
        <a:lstStyle/>
        <a:p>
          <a:endParaRPr lang="en-US"/>
        </a:p>
      </dgm:t>
    </dgm:pt>
    <dgm:pt modelId="{5D37D89A-E03D-EE47-9C7F-B00DD467198A}" type="sibTrans" cxnId="{79A19125-2726-D24D-B803-6213C30F6848}">
      <dgm:prSet/>
      <dgm:spPr/>
      <dgm:t>
        <a:bodyPr/>
        <a:lstStyle/>
        <a:p>
          <a:endParaRPr lang="en-US"/>
        </a:p>
      </dgm:t>
    </dgm:pt>
    <dgm:pt modelId="{6D05052E-5E4D-714E-ABEA-AC78B51BBC7C}" type="pres">
      <dgm:prSet presAssocID="{C3150C30-82DE-40C4-AE53-9CED8B162B70}" presName="diagram" presStyleCnt="0">
        <dgm:presLayoutVars>
          <dgm:dir/>
          <dgm:resizeHandles val="exact"/>
        </dgm:presLayoutVars>
      </dgm:prSet>
      <dgm:spPr/>
    </dgm:pt>
    <dgm:pt modelId="{B7159F36-16EE-9F4B-A6E7-F0D1120F709F}" type="pres">
      <dgm:prSet presAssocID="{D65E9F36-A19C-4470-BE89-0BA2F4F30E1E}" presName="node" presStyleLbl="node1" presStyleIdx="0" presStyleCnt="7">
        <dgm:presLayoutVars>
          <dgm:bulletEnabled val="1"/>
        </dgm:presLayoutVars>
      </dgm:prSet>
      <dgm:spPr/>
    </dgm:pt>
    <dgm:pt modelId="{47AB1FBA-77E4-9241-9A89-850BF962E2BC}" type="pres">
      <dgm:prSet presAssocID="{71F01523-99C3-4F78-91E5-C06A4107F08C}" presName="sibTrans" presStyleCnt="0"/>
      <dgm:spPr/>
    </dgm:pt>
    <dgm:pt modelId="{F0C8A639-16A4-E342-9A03-CA7C0CF2625D}" type="pres">
      <dgm:prSet presAssocID="{D2FA3B20-6AE9-4292-8EEB-647973D605B3}" presName="node" presStyleLbl="node1" presStyleIdx="1" presStyleCnt="7">
        <dgm:presLayoutVars>
          <dgm:bulletEnabled val="1"/>
        </dgm:presLayoutVars>
      </dgm:prSet>
      <dgm:spPr/>
    </dgm:pt>
    <dgm:pt modelId="{9CDDE375-2AAF-A04B-8D7A-AD21833F8EBA}" type="pres">
      <dgm:prSet presAssocID="{27745301-F5D8-413C-9C1F-03C5B514CB12}" presName="sibTrans" presStyleCnt="0"/>
      <dgm:spPr/>
    </dgm:pt>
    <dgm:pt modelId="{A190CAE2-6DE8-2947-B4B4-C77C508E3418}" type="pres">
      <dgm:prSet presAssocID="{05EE2B13-A5DF-4CE7-ABDA-A6F78A86C366}" presName="node" presStyleLbl="node1" presStyleIdx="2" presStyleCnt="7">
        <dgm:presLayoutVars>
          <dgm:bulletEnabled val="1"/>
        </dgm:presLayoutVars>
      </dgm:prSet>
      <dgm:spPr/>
    </dgm:pt>
    <dgm:pt modelId="{9F5FFD7C-B6E1-DA4C-BF62-29866C2DC96C}" type="pres">
      <dgm:prSet presAssocID="{1B04DA7C-638E-4FF9-9688-1CA84627D9DD}" presName="sibTrans" presStyleCnt="0"/>
      <dgm:spPr/>
    </dgm:pt>
    <dgm:pt modelId="{42609FF5-539F-AF43-A2A3-44CA3C494005}" type="pres">
      <dgm:prSet presAssocID="{44EA5345-24C2-406A-A0D3-D0C7030EDCFC}" presName="node" presStyleLbl="node1" presStyleIdx="3" presStyleCnt="7">
        <dgm:presLayoutVars>
          <dgm:bulletEnabled val="1"/>
        </dgm:presLayoutVars>
      </dgm:prSet>
      <dgm:spPr/>
    </dgm:pt>
    <dgm:pt modelId="{6EBCF7CB-4EB9-7046-B9BF-6AC128DE58ED}" type="pres">
      <dgm:prSet presAssocID="{7F23CDD1-3E78-4794-BFA2-54A2D17443DE}" presName="sibTrans" presStyleCnt="0"/>
      <dgm:spPr/>
    </dgm:pt>
    <dgm:pt modelId="{4425750B-D308-814C-B7A3-14AF30E5B9B8}" type="pres">
      <dgm:prSet presAssocID="{2BA9A334-2111-3F4C-B40C-D609679160A0}" presName="node" presStyleLbl="node1" presStyleIdx="4" presStyleCnt="7">
        <dgm:presLayoutVars>
          <dgm:bulletEnabled val="1"/>
        </dgm:presLayoutVars>
      </dgm:prSet>
      <dgm:spPr/>
    </dgm:pt>
    <dgm:pt modelId="{84B9E2D7-66BC-A149-9021-E815E45EE640}" type="pres">
      <dgm:prSet presAssocID="{5D37D89A-E03D-EE47-9C7F-B00DD467198A}" presName="sibTrans" presStyleCnt="0"/>
      <dgm:spPr/>
    </dgm:pt>
    <dgm:pt modelId="{A3724118-5F7A-CA46-9C8C-43B879FFA7B0}" type="pres">
      <dgm:prSet presAssocID="{4AA86785-EC19-614F-A17A-5A5B23AE2B70}" presName="node" presStyleLbl="node1" presStyleIdx="5" presStyleCnt="7">
        <dgm:presLayoutVars>
          <dgm:bulletEnabled val="1"/>
        </dgm:presLayoutVars>
      </dgm:prSet>
      <dgm:spPr/>
    </dgm:pt>
    <dgm:pt modelId="{40E1F232-7C82-504C-BFB1-21A53D74E21B}" type="pres">
      <dgm:prSet presAssocID="{674A912A-F80F-3B47-91DB-D543787ED7BA}" presName="sibTrans" presStyleCnt="0"/>
      <dgm:spPr/>
    </dgm:pt>
    <dgm:pt modelId="{CAFF5701-698D-414E-A8DE-FEBDBFA93D0F}" type="pres">
      <dgm:prSet presAssocID="{9C795294-0EB7-B748-BE16-F1852E0EF175}" presName="node" presStyleLbl="node1" presStyleIdx="6" presStyleCnt="7">
        <dgm:presLayoutVars>
          <dgm:bulletEnabled val="1"/>
        </dgm:presLayoutVars>
      </dgm:prSet>
      <dgm:spPr/>
    </dgm:pt>
  </dgm:ptLst>
  <dgm:cxnLst>
    <dgm:cxn modelId="{79A19125-2726-D24D-B803-6213C30F6848}" srcId="{C3150C30-82DE-40C4-AE53-9CED8B162B70}" destId="{2BA9A334-2111-3F4C-B40C-D609679160A0}" srcOrd="4" destOrd="0" parTransId="{7C3EC50A-B85E-4F41-931C-AFB6B1650947}" sibTransId="{5D37D89A-E03D-EE47-9C7F-B00DD467198A}"/>
    <dgm:cxn modelId="{DAA94E43-1946-0B4C-91ED-78FD8472D501}" type="presOf" srcId="{D65E9F36-A19C-4470-BE89-0BA2F4F30E1E}" destId="{B7159F36-16EE-9F4B-A6E7-F0D1120F709F}" srcOrd="0" destOrd="0" presId="urn:microsoft.com/office/officeart/2005/8/layout/default"/>
    <dgm:cxn modelId="{CDF2BB43-FE77-D545-898D-8ACD464D1681}" type="presOf" srcId="{05EE2B13-A5DF-4CE7-ABDA-A6F78A86C366}" destId="{A190CAE2-6DE8-2947-B4B4-C77C508E3418}" srcOrd="0" destOrd="0" presId="urn:microsoft.com/office/officeart/2005/8/layout/default"/>
    <dgm:cxn modelId="{85F82253-AC59-C642-894E-8FB6B70B7A0D}" type="presOf" srcId="{C3150C30-82DE-40C4-AE53-9CED8B162B70}" destId="{6D05052E-5E4D-714E-ABEA-AC78B51BBC7C}" srcOrd="0" destOrd="0" presId="urn:microsoft.com/office/officeart/2005/8/layout/default"/>
    <dgm:cxn modelId="{20541566-7C5B-9E43-8D0F-DFCF903001A8}" type="presOf" srcId="{9C795294-0EB7-B748-BE16-F1852E0EF175}" destId="{CAFF5701-698D-414E-A8DE-FEBDBFA93D0F}" srcOrd="0" destOrd="0" presId="urn:microsoft.com/office/officeart/2005/8/layout/default"/>
    <dgm:cxn modelId="{FDE1C584-CCC1-8A46-8F11-1B3F662CDB7A}" type="presOf" srcId="{D2FA3B20-6AE9-4292-8EEB-647973D605B3}" destId="{F0C8A639-16A4-E342-9A03-CA7C0CF2625D}" srcOrd="0" destOrd="0" presId="urn:microsoft.com/office/officeart/2005/8/layout/default"/>
    <dgm:cxn modelId="{4D568CAA-7053-4FB1-9947-FB16317C8D6C}" srcId="{C3150C30-82DE-40C4-AE53-9CED8B162B70}" destId="{05EE2B13-A5DF-4CE7-ABDA-A6F78A86C366}" srcOrd="2" destOrd="0" parTransId="{4E0FCCD8-9BEB-4C75-AAF4-E4FB9ADFBC85}" sibTransId="{1B04DA7C-638E-4FF9-9688-1CA84627D9DD}"/>
    <dgm:cxn modelId="{DA4805B0-D537-44DE-A8E0-E8A3C4DD3968}" srcId="{C3150C30-82DE-40C4-AE53-9CED8B162B70}" destId="{44EA5345-24C2-406A-A0D3-D0C7030EDCFC}" srcOrd="3" destOrd="0" parTransId="{15C97473-9C62-4CED-9F23-A8C9BB18CA6A}" sibTransId="{7F23CDD1-3E78-4794-BFA2-54A2D17443DE}"/>
    <dgm:cxn modelId="{D71B0FC3-D7C0-A64E-BAA8-BE39CAF926C7}" type="presOf" srcId="{4AA86785-EC19-614F-A17A-5A5B23AE2B70}" destId="{A3724118-5F7A-CA46-9C8C-43B879FFA7B0}" srcOrd="0" destOrd="0" presId="urn:microsoft.com/office/officeart/2005/8/layout/default"/>
    <dgm:cxn modelId="{B957C0C5-134D-4295-AAA4-AE8B0EA694C8}" srcId="{C3150C30-82DE-40C4-AE53-9CED8B162B70}" destId="{D65E9F36-A19C-4470-BE89-0BA2F4F30E1E}" srcOrd="0" destOrd="0" parTransId="{6F831F5B-54A1-456D-84DA-1436BF908C82}" sibTransId="{71F01523-99C3-4F78-91E5-C06A4107F08C}"/>
    <dgm:cxn modelId="{B82BACCD-9C20-4180-A624-600C1480001F}" srcId="{C3150C30-82DE-40C4-AE53-9CED8B162B70}" destId="{D2FA3B20-6AE9-4292-8EEB-647973D605B3}" srcOrd="1" destOrd="0" parTransId="{1F0AAE0D-1AEF-4763-B2CB-CC228A6AD51C}" sibTransId="{27745301-F5D8-413C-9C1F-03C5B514CB12}"/>
    <dgm:cxn modelId="{352CEDCD-7B27-5B41-A3B1-9FD07BCB60C1}" type="presOf" srcId="{44EA5345-24C2-406A-A0D3-D0C7030EDCFC}" destId="{42609FF5-539F-AF43-A2A3-44CA3C494005}" srcOrd="0" destOrd="0" presId="urn:microsoft.com/office/officeart/2005/8/layout/default"/>
    <dgm:cxn modelId="{E67CE8CE-2308-3548-92C7-6D4F6962BC64}" type="presOf" srcId="{2BA9A334-2111-3F4C-B40C-D609679160A0}" destId="{4425750B-D308-814C-B7A3-14AF30E5B9B8}" srcOrd="0" destOrd="0" presId="urn:microsoft.com/office/officeart/2005/8/layout/default"/>
    <dgm:cxn modelId="{B11AD7D1-0042-B343-BA63-4CD73ED5ECEE}" srcId="{C3150C30-82DE-40C4-AE53-9CED8B162B70}" destId="{9C795294-0EB7-B748-BE16-F1852E0EF175}" srcOrd="6" destOrd="0" parTransId="{9B99F0FB-770C-4041-999D-E8221E08854D}" sibTransId="{1D69C251-76E5-0E4A-A16E-0BDEBAED2DA9}"/>
    <dgm:cxn modelId="{C9DBA0DE-D958-8747-98EC-75B98F198896}" srcId="{C3150C30-82DE-40C4-AE53-9CED8B162B70}" destId="{4AA86785-EC19-614F-A17A-5A5B23AE2B70}" srcOrd="5" destOrd="0" parTransId="{866A9D07-BB1E-014A-8E6C-1C20CD8336E1}" sibTransId="{674A912A-F80F-3B47-91DB-D543787ED7BA}"/>
    <dgm:cxn modelId="{CDD465E1-44EE-D547-8B0C-1F843AB9E991}" type="presParOf" srcId="{6D05052E-5E4D-714E-ABEA-AC78B51BBC7C}" destId="{B7159F36-16EE-9F4B-A6E7-F0D1120F709F}" srcOrd="0" destOrd="0" presId="urn:microsoft.com/office/officeart/2005/8/layout/default"/>
    <dgm:cxn modelId="{2A919AD8-AD72-444F-A258-B68EE7A0EEC7}" type="presParOf" srcId="{6D05052E-5E4D-714E-ABEA-AC78B51BBC7C}" destId="{47AB1FBA-77E4-9241-9A89-850BF962E2BC}" srcOrd="1" destOrd="0" presId="urn:microsoft.com/office/officeart/2005/8/layout/default"/>
    <dgm:cxn modelId="{A70D4851-09F4-1444-8FAB-380D88C959FE}" type="presParOf" srcId="{6D05052E-5E4D-714E-ABEA-AC78B51BBC7C}" destId="{F0C8A639-16A4-E342-9A03-CA7C0CF2625D}" srcOrd="2" destOrd="0" presId="urn:microsoft.com/office/officeart/2005/8/layout/default"/>
    <dgm:cxn modelId="{6259373B-88F5-444A-BC4B-3DA1ABE729EF}" type="presParOf" srcId="{6D05052E-5E4D-714E-ABEA-AC78B51BBC7C}" destId="{9CDDE375-2AAF-A04B-8D7A-AD21833F8EBA}" srcOrd="3" destOrd="0" presId="urn:microsoft.com/office/officeart/2005/8/layout/default"/>
    <dgm:cxn modelId="{241A41F0-BE5E-0E46-98DA-A2A9021FF3A6}" type="presParOf" srcId="{6D05052E-5E4D-714E-ABEA-AC78B51BBC7C}" destId="{A190CAE2-6DE8-2947-B4B4-C77C508E3418}" srcOrd="4" destOrd="0" presId="urn:microsoft.com/office/officeart/2005/8/layout/default"/>
    <dgm:cxn modelId="{219D439E-0CFA-3648-97AB-C4A25FBD28A7}" type="presParOf" srcId="{6D05052E-5E4D-714E-ABEA-AC78B51BBC7C}" destId="{9F5FFD7C-B6E1-DA4C-BF62-29866C2DC96C}" srcOrd="5" destOrd="0" presId="urn:microsoft.com/office/officeart/2005/8/layout/default"/>
    <dgm:cxn modelId="{C8B1A1F4-9F12-3F43-9CA5-D919C637C57D}" type="presParOf" srcId="{6D05052E-5E4D-714E-ABEA-AC78B51BBC7C}" destId="{42609FF5-539F-AF43-A2A3-44CA3C494005}" srcOrd="6" destOrd="0" presId="urn:microsoft.com/office/officeart/2005/8/layout/default"/>
    <dgm:cxn modelId="{14D2B12B-B30A-854C-8C98-607B96B68FC7}" type="presParOf" srcId="{6D05052E-5E4D-714E-ABEA-AC78B51BBC7C}" destId="{6EBCF7CB-4EB9-7046-B9BF-6AC128DE58ED}" srcOrd="7" destOrd="0" presId="urn:microsoft.com/office/officeart/2005/8/layout/default"/>
    <dgm:cxn modelId="{9C07B92C-18B6-BE44-BE7A-08D94C59DB74}" type="presParOf" srcId="{6D05052E-5E4D-714E-ABEA-AC78B51BBC7C}" destId="{4425750B-D308-814C-B7A3-14AF30E5B9B8}" srcOrd="8" destOrd="0" presId="urn:microsoft.com/office/officeart/2005/8/layout/default"/>
    <dgm:cxn modelId="{99BACE44-8A5A-BB47-8268-3CDD2C46383A}" type="presParOf" srcId="{6D05052E-5E4D-714E-ABEA-AC78B51BBC7C}" destId="{84B9E2D7-66BC-A149-9021-E815E45EE640}" srcOrd="9" destOrd="0" presId="urn:microsoft.com/office/officeart/2005/8/layout/default"/>
    <dgm:cxn modelId="{D0EC08AD-13AD-6C4E-BA03-921D958081BE}" type="presParOf" srcId="{6D05052E-5E4D-714E-ABEA-AC78B51BBC7C}" destId="{A3724118-5F7A-CA46-9C8C-43B879FFA7B0}" srcOrd="10" destOrd="0" presId="urn:microsoft.com/office/officeart/2005/8/layout/default"/>
    <dgm:cxn modelId="{7E9D7AE6-93F8-9449-B23A-5D817EA0597F}" type="presParOf" srcId="{6D05052E-5E4D-714E-ABEA-AC78B51BBC7C}" destId="{40E1F232-7C82-504C-BFB1-21A53D74E21B}" srcOrd="11" destOrd="0" presId="urn:microsoft.com/office/officeart/2005/8/layout/default"/>
    <dgm:cxn modelId="{8C769CDB-08F4-0745-AE2E-D8DB2E60398D}" type="presParOf" srcId="{6D05052E-5E4D-714E-ABEA-AC78B51BBC7C}" destId="{CAFF5701-698D-414E-A8DE-FEBDBFA93D0F}" srcOrd="12" destOrd="0" presId="urn:microsoft.com/office/officeart/2005/8/layout/default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96887-9422-4CA7-BE67-5852D7CD9430}">
      <dsp:nvSpPr>
        <dsp:cNvPr id="0" name=""/>
        <dsp:cNvSpPr/>
      </dsp:nvSpPr>
      <dsp:spPr>
        <a:xfrm>
          <a:off x="83797" y="173374"/>
          <a:ext cx="987441" cy="98744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A1D27-3EDC-4C0B-9368-7EEB126BD781}">
      <dsp:nvSpPr>
        <dsp:cNvPr id="0" name=""/>
        <dsp:cNvSpPr/>
      </dsp:nvSpPr>
      <dsp:spPr>
        <a:xfrm>
          <a:off x="291160" y="380737"/>
          <a:ext cx="572715" cy="5727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924971-DF09-411B-9A5B-7AA6421D9DFB}">
      <dsp:nvSpPr>
        <dsp:cNvPr id="0" name=""/>
        <dsp:cNvSpPr/>
      </dsp:nvSpPr>
      <dsp:spPr>
        <a:xfrm>
          <a:off x="1282833" y="173374"/>
          <a:ext cx="2327539" cy="987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000" tIns="72000" rIns="72000" bIns="720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Helps explain the five important stages of team development and growth</a:t>
          </a:r>
        </a:p>
      </dsp:txBody>
      <dsp:txXfrm>
        <a:off x="1282833" y="173374"/>
        <a:ext cx="2327539" cy="987441"/>
      </dsp:txXfrm>
    </dsp:sp>
    <dsp:sp modelId="{B2443E08-0630-4A93-B216-BF8F8E5C67B9}">
      <dsp:nvSpPr>
        <dsp:cNvPr id="0" name=""/>
        <dsp:cNvSpPr/>
      </dsp:nvSpPr>
      <dsp:spPr>
        <a:xfrm>
          <a:off x="4015929" y="173374"/>
          <a:ext cx="987441" cy="98744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57D56-3F41-429F-A702-95B4853BBC5E}">
      <dsp:nvSpPr>
        <dsp:cNvPr id="0" name=""/>
        <dsp:cNvSpPr/>
      </dsp:nvSpPr>
      <dsp:spPr>
        <a:xfrm>
          <a:off x="4223291" y="380737"/>
          <a:ext cx="572715" cy="5727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CA808D-C1D8-418D-8BF3-D16EA1BDD7D6}">
      <dsp:nvSpPr>
        <dsp:cNvPr id="0" name=""/>
        <dsp:cNvSpPr/>
      </dsp:nvSpPr>
      <dsp:spPr>
        <a:xfrm>
          <a:off x="5214964" y="173374"/>
          <a:ext cx="2327539" cy="987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Considers</a:t>
          </a:r>
          <a:r>
            <a:rPr lang="en-US" sz="1400" b="0" i="0" kern="1200" baseline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 the dynamics of team interactions and the impact of individual behavior on the overall team</a:t>
          </a:r>
          <a:endParaRPr lang="en-US" sz="1400" b="0" i="0" kern="1200">
            <a:latin typeface="Helvetica" pitchFamily="2" charset="0"/>
            <a:ea typeface="Helvetica Neue" panose="02000503000000020004" pitchFamily="2" charset="0"/>
            <a:cs typeface="Helvetica Neue" panose="02000503000000020004" pitchFamily="2" charset="0"/>
          </a:endParaRPr>
        </a:p>
      </dsp:txBody>
      <dsp:txXfrm>
        <a:off x="5214964" y="173374"/>
        <a:ext cx="2327539" cy="987441"/>
      </dsp:txXfrm>
    </dsp:sp>
    <dsp:sp modelId="{B58DDA6B-D94A-4D8E-827C-ECD4B071B23B}">
      <dsp:nvSpPr>
        <dsp:cNvPr id="0" name=""/>
        <dsp:cNvSpPr/>
      </dsp:nvSpPr>
      <dsp:spPr>
        <a:xfrm>
          <a:off x="83797" y="1636330"/>
          <a:ext cx="987441" cy="98744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FB5DF-3A37-4F39-ABAD-864F43233073}">
      <dsp:nvSpPr>
        <dsp:cNvPr id="0" name=""/>
        <dsp:cNvSpPr/>
      </dsp:nvSpPr>
      <dsp:spPr>
        <a:xfrm>
          <a:off x="291160" y="1843693"/>
          <a:ext cx="572715" cy="5727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B78448-0FBB-4E69-8AA7-1B45B2ABD22F}">
      <dsp:nvSpPr>
        <dsp:cNvPr id="0" name=""/>
        <dsp:cNvSpPr/>
      </dsp:nvSpPr>
      <dsp:spPr>
        <a:xfrm>
          <a:off x="1282833" y="1636330"/>
          <a:ext cx="2327539" cy="987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rPr>
            <a:t>Provides insight into team challenges, conflicts and how to navigate and build cohesion for high performance</a:t>
          </a:r>
        </a:p>
      </dsp:txBody>
      <dsp:txXfrm>
        <a:off x="1282833" y="1636330"/>
        <a:ext cx="2327539" cy="987441"/>
      </dsp:txXfrm>
    </dsp:sp>
    <dsp:sp modelId="{826AE738-4F74-4932-8300-1BB56DB19B24}">
      <dsp:nvSpPr>
        <dsp:cNvPr id="0" name=""/>
        <dsp:cNvSpPr/>
      </dsp:nvSpPr>
      <dsp:spPr>
        <a:xfrm>
          <a:off x="4015929" y="1636330"/>
          <a:ext cx="987441" cy="98744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1693A-525A-4796-82D4-ED0A144B14CC}">
      <dsp:nvSpPr>
        <dsp:cNvPr id="0" name=""/>
        <dsp:cNvSpPr/>
      </dsp:nvSpPr>
      <dsp:spPr>
        <a:xfrm>
          <a:off x="4223291" y="1843693"/>
          <a:ext cx="572715" cy="5727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D8ED3C-634A-484B-85E7-1E583F7DC8F2}">
      <dsp:nvSpPr>
        <dsp:cNvPr id="0" name=""/>
        <dsp:cNvSpPr/>
      </dsp:nvSpPr>
      <dsp:spPr>
        <a:xfrm>
          <a:off x="5214964" y="1636330"/>
          <a:ext cx="2327539" cy="987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Helvetica" pitchFamily="2" charset="0"/>
            </a:rPr>
            <a:t>Helps team understand the normalcy of conflict and to effectively work through it to achieve a high-performing team</a:t>
          </a:r>
        </a:p>
      </dsp:txBody>
      <dsp:txXfrm>
        <a:off x="5214964" y="1636330"/>
        <a:ext cx="2327539" cy="9874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F8052-FAFC-5B42-8D4C-7F5AD667AFE2}">
      <dsp:nvSpPr>
        <dsp:cNvPr id="0" name=""/>
        <dsp:cNvSpPr/>
      </dsp:nvSpPr>
      <dsp:spPr>
        <a:xfrm>
          <a:off x="634597" y="0"/>
          <a:ext cx="1489058" cy="705375"/>
        </a:xfrm>
        <a:prstGeom prst="rect">
          <a:avLst/>
        </a:prstGeom>
        <a:solidFill>
          <a:schemeClr val="bg2">
            <a:alpha val="5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elvetica" pitchFamily="2" charset="0"/>
            </a:rPr>
            <a:t>Team members lack clarity what they are to do</a:t>
          </a:r>
        </a:p>
      </dsp:txBody>
      <dsp:txXfrm>
        <a:off x="634597" y="0"/>
        <a:ext cx="1489058" cy="705375"/>
      </dsp:txXfrm>
    </dsp:sp>
    <dsp:sp modelId="{31936D89-549E-7243-B572-E9CB5CB40C50}">
      <dsp:nvSpPr>
        <dsp:cNvPr id="0" name=""/>
        <dsp:cNvSpPr/>
      </dsp:nvSpPr>
      <dsp:spPr>
        <a:xfrm>
          <a:off x="2276683" y="0"/>
          <a:ext cx="1489058" cy="705375"/>
        </a:xfrm>
        <a:prstGeom prst="rect">
          <a:avLst/>
        </a:prstGeom>
        <a:solidFill>
          <a:schemeClr val="bg2">
            <a:alpha val="5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elvetica" pitchFamily="2" charset="0"/>
            </a:rPr>
            <a:t>The mission isn’t owned by the team</a:t>
          </a:r>
        </a:p>
      </dsp:txBody>
      <dsp:txXfrm>
        <a:off x="2276683" y="0"/>
        <a:ext cx="1489058" cy="705375"/>
      </dsp:txXfrm>
    </dsp:sp>
    <dsp:sp modelId="{B585F888-56FE-B642-B8A3-B2D6D70E515A}">
      <dsp:nvSpPr>
        <dsp:cNvPr id="0" name=""/>
        <dsp:cNvSpPr/>
      </dsp:nvSpPr>
      <dsp:spPr>
        <a:xfrm>
          <a:off x="634597" y="893133"/>
          <a:ext cx="1489058" cy="705375"/>
        </a:xfrm>
        <a:prstGeom prst="rect">
          <a:avLst/>
        </a:prstGeom>
        <a:solidFill>
          <a:schemeClr val="bg2">
            <a:alpha val="5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Helvetica" pitchFamily="2" charset="0"/>
            </a:rPr>
            <a:t>There is a lack of direction</a:t>
          </a:r>
        </a:p>
      </dsp:txBody>
      <dsp:txXfrm>
        <a:off x="634597" y="893133"/>
        <a:ext cx="1489058" cy="705375"/>
      </dsp:txXfrm>
    </dsp:sp>
    <dsp:sp modelId="{4328E319-6C0C-3944-AC6F-C1AA5BB463C5}">
      <dsp:nvSpPr>
        <dsp:cNvPr id="0" name=""/>
        <dsp:cNvSpPr/>
      </dsp:nvSpPr>
      <dsp:spPr>
        <a:xfrm>
          <a:off x="2276683" y="893133"/>
          <a:ext cx="1489058" cy="705375"/>
        </a:xfrm>
        <a:prstGeom prst="rect">
          <a:avLst/>
        </a:prstGeom>
        <a:solidFill>
          <a:schemeClr val="bg2">
            <a:alpha val="5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elvetica" pitchFamily="2" charset="0"/>
            </a:rPr>
            <a:t>Trust has not been established</a:t>
          </a:r>
        </a:p>
      </dsp:txBody>
      <dsp:txXfrm>
        <a:off x="2276683" y="893133"/>
        <a:ext cx="1489058" cy="705375"/>
      </dsp:txXfrm>
    </dsp:sp>
    <dsp:sp modelId="{E0D26977-7BB4-AB4C-A49A-33CAF5EF3B55}">
      <dsp:nvSpPr>
        <dsp:cNvPr id="0" name=""/>
        <dsp:cNvSpPr/>
      </dsp:nvSpPr>
      <dsp:spPr>
        <a:xfrm>
          <a:off x="634597" y="1765275"/>
          <a:ext cx="1489058" cy="705375"/>
        </a:xfrm>
        <a:prstGeom prst="rect">
          <a:avLst/>
        </a:prstGeom>
        <a:solidFill>
          <a:schemeClr val="bg2">
            <a:alpha val="5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elvetica" pitchFamily="2" charset="0"/>
            </a:rPr>
            <a:t>No relationships exist within the team</a:t>
          </a:r>
        </a:p>
      </dsp:txBody>
      <dsp:txXfrm>
        <a:off x="634597" y="1765275"/>
        <a:ext cx="1489058" cy="705375"/>
      </dsp:txXfrm>
    </dsp:sp>
    <dsp:sp modelId="{F5D1C78A-C178-4240-B052-55D16C4AD815}">
      <dsp:nvSpPr>
        <dsp:cNvPr id="0" name=""/>
        <dsp:cNvSpPr/>
      </dsp:nvSpPr>
      <dsp:spPr>
        <a:xfrm>
          <a:off x="2276683" y="1765275"/>
          <a:ext cx="1489058" cy="705375"/>
        </a:xfrm>
        <a:prstGeom prst="rect">
          <a:avLst/>
        </a:prstGeom>
        <a:solidFill>
          <a:schemeClr val="bg2">
            <a:alpha val="5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elvetica" pitchFamily="2" charset="0"/>
            </a:rPr>
            <a:t>The team has not established ‘the way they work’</a:t>
          </a:r>
        </a:p>
      </dsp:txBody>
      <dsp:txXfrm>
        <a:off x="2276683" y="1765275"/>
        <a:ext cx="1489058" cy="705375"/>
      </dsp:txXfrm>
    </dsp:sp>
    <dsp:sp modelId="{1F9C88E6-59DF-424B-A63D-410607D0EC78}">
      <dsp:nvSpPr>
        <dsp:cNvPr id="0" name=""/>
        <dsp:cNvSpPr/>
      </dsp:nvSpPr>
      <dsp:spPr>
        <a:xfrm>
          <a:off x="1476270" y="2609904"/>
          <a:ext cx="1489058" cy="705375"/>
        </a:xfrm>
        <a:prstGeom prst="rect">
          <a:avLst/>
        </a:prstGeom>
        <a:solidFill>
          <a:schemeClr val="bg2">
            <a:alpha val="5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Helvetica" pitchFamily="2" charset="0"/>
            </a:rPr>
            <a:t>No established commitment </a:t>
          </a:r>
          <a:r>
            <a:rPr lang="en-US" sz="1300" kern="1200" dirty="0">
              <a:latin typeface="Helvetica" pitchFamily="2" charset="0"/>
            </a:rPr>
            <a:t>to the team</a:t>
          </a:r>
        </a:p>
      </dsp:txBody>
      <dsp:txXfrm>
        <a:off x="1476270" y="2609904"/>
        <a:ext cx="1489058" cy="7053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FED09-A26D-4B43-93B6-9C19C12351C7}">
      <dsp:nvSpPr>
        <dsp:cNvPr id="0" name=""/>
        <dsp:cNvSpPr/>
      </dsp:nvSpPr>
      <dsp:spPr>
        <a:xfrm>
          <a:off x="1791" y="382309"/>
          <a:ext cx="1421179" cy="852707"/>
        </a:xfrm>
        <a:prstGeom prst="rect">
          <a:avLst/>
        </a:prstGeom>
        <a:solidFill>
          <a:schemeClr val="accent3">
            <a:alpha val="3046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Helvetica" pitchFamily="2" charset="0"/>
            </a:rPr>
            <a:t>Roles and responsibilities are stated</a:t>
          </a:r>
        </a:p>
      </dsp:txBody>
      <dsp:txXfrm>
        <a:off x="1791" y="382309"/>
        <a:ext cx="1421179" cy="852707"/>
      </dsp:txXfrm>
    </dsp:sp>
    <dsp:sp modelId="{718F23EF-79A4-FA44-A70A-06D5505E4361}">
      <dsp:nvSpPr>
        <dsp:cNvPr id="0" name=""/>
        <dsp:cNvSpPr/>
      </dsp:nvSpPr>
      <dsp:spPr>
        <a:xfrm>
          <a:off x="1565088" y="382309"/>
          <a:ext cx="1421179" cy="852707"/>
        </a:xfrm>
        <a:prstGeom prst="rect">
          <a:avLst/>
        </a:prstGeom>
        <a:solidFill>
          <a:schemeClr val="accent3">
            <a:alpha val="3046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Helvetica" pitchFamily="2" charset="0"/>
            </a:rPr>
            <a:t>Agendas are displayed</a:t>
          </a:r>
        </a:p>
      </dsp:txBody>
      <dsp:txXfrm>
        <a:off x="1565088" y="382309"/>
        <a:ext cx="1421179" cy="852707"/>
      </dsp:txXfrm>
    </dsp:sp>
    <dsp:sp modelId="{B3C6733E-6078-E84E-B13C-3C1E01076FCD}">
      <dsp:nvSpPr>
        <dsp:cNvPr id="0" name=""/>
        <dsp:cNvSpPr/>
      </dsp:nvSpPr>
      <dsp:spPr>
        <a:xfrm>
          <a:off x="3128385" y="382309"/>
          <a:ext cx="1421179" cy="852707"/>
        </a:xfrm>
        <a:prstGeom prst="rect">
          <a:avLst/>
        </a:prstGeom>
        <a:solidFill>
          <a:schemeClr val="accent3">
            <a:alpha val="3046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Helvetica" pitchFamily="2" charset="0"/>
            </a:rPr>
            <a:t>Problem solving doesn’t happen</a:t>
          </a:r>
        </a:p>
      </dsp:txBody>
      <dsp:txXfrm>
        <a:off x="3128385" y="382309"/>
        <a:ext cx="1421179" cy="852707"/>
      </dsp:txXfrm>
    </dsp:sp>
    <dsp:sp modelId="{73CF6F1F-8E4A-8348-8935-746DC5E34BE4}">
      <dsp:nvSpPr>
        <dsp:cNvPr id="0" name=""/>
        <dsp:cNvSpPr/>
      </dsp:nvSpPr>
      <dsp:spPr>
        <a:xfrm>
          <a:off x="4691683" y="382309"/>
          <a:ext cx="1421179" cy="852707"/>
        </a:xfrm>
        <a:prstGeom prst="rect">
          <a:avLst/>
        </a:prstGeom>
        <a:solidFill>
          <a:schemeClr val="accent3">
            <a:alpha val="3046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Helvetica" pitchFamily="2" charset="0"/>
            </a:rPr>
            <a:t>People are anxious</a:t>
          </a:r>
        </a:p>
      </dsp:txBody>
      <dsp:txXfrm>
        <a:off x="4691683" y="382309"/>
        <a:ext cx="1421179" cy="852707"/>
      </dsp:txXfrm>
    </dsp:sp>
    <dsp:sp modelId="{AC2C1348-44D8-9945-BA91-B9989224DA81}">
      <dsp:nvSpPr>
        <dsp:cNvPr id="0" name=""/>
        <dsp:cNvSpPr/>
      </dsp:nvSpPr>
      <dsp:spPr>
        <a:xfrm>
          <a:off x="1791" y="1377134"/>
          <a:ext cx="1421179" cy="852707"/>
        </a:xfrm>
        <a:prstGeom prst="rect">
          <a:avLst/>
        </a:prstGeom>
        <a:solidFill>
          <a:schemeClr val="accent3">
            <a:alpha val="3046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Helvetica" pitchFamily="2" charset="0"/>
            </a:rPr>
            <a:t>There is a lot of competition between team members</a:t>
          </a:r>
        </a:p>
      </dsp:txBody>
      <dsp:txXfrm>
        <a:off x="1791" y="1377134"/>
        <a:ext cx="1421179" cy="852707"/>
      </dsp:txXfrm>
    </dsp:sp>
    <dsp:sp modelId="{64FD370D-69B6-5A44-822F-12E203123DF2}">
      <dsp:nvSpPr>
        <dsp:cNvPr id="0" name=""/>
        <dsp:cNvSpPr/>
      </dsp:nvSpPr>
      <dsp:spPr>
        <a:xfrm>
          <a:off x="1565088" y="1377134"/>
          <a:ext cx="1421179" cy="852707"/>
        </a:xfrm>
        <a:prstGeom prst="rect">
          <a:avLst/>
        </a:prstGeom>
        <a:solidFill>
          <a:schemeClr val="accent3">
            <a:alpha val="3046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Helvetica" pitchFamily="2" charset="0"/>
            </a:rPr>
            <a:t>There is a lack of team spirit</a:t>
          </a:r>
        </a:p>
      </dsp:txBody>
      <dsp:txXfrm>
        <a:off x="1565088" y="1377134"/>
        <a:ext cx="1421179" cy="852707"/>
      </dsp:txXfrm>
    </dsp:sp>
    <dsp:sp modelId="{98D3C24F-44C4-2044-9345-0F3A5879C151}">
      <dsp:nvSpPr>
        <dsp:cNvPr id="0" name=""/>
        <dsp:cNvSpPr/>
      </dsp:nvSpPr>
      <dsp:spPr>
        <a:xfrm>
          <a:off x="3128385" y="1377134"/>
          <a:ext cx="1421179" cy="852707"/>
        </a:xfrm>
        <a:prstGeom prst="rect">
          <a:avLst/>
        </a:prstGeom>
        <a:solidFill>
          <a:schemeClr val="accent3">
            <a:alpha val="3046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Helvetica" pitchFamily="2" charset="0"/>
            </a:rPr>
            <a:t>People try different ideas</a:t>
          </a:r>
        </a:p>
      </dsp:txBody>
      <dsp:txXfrm>
        <a:off x="3128385" y="1377134"/>
        <a:ext cx="1421179" cy="852707"/>
      </dsp:txXfrm>
    </dsp:sp>
    <dsp:sp modelId="{0E1DB780-0F2D-564E-A5A7-E89AFE1C6838}">
      <dsp:nvSpPr>
        <dsp:cNvPr id="0" name=""/>
        <dsp:cNvSpPr/>
      </dsp:nvSpPr>
      <dsp:spPr>
        <a:xfrm>
          <a:off x="4691683" y="1377134"/>
          <a:ext cx="1421179" cy="852707"/>
        </a:xfrm>
        <a:prstGeom prst="rect">
          <a:avLst/>
        </a:prstGeom>
        <a:solidFill>
          <a:schemeClr val="accent3">
            <a:alpha val="3046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Helvetica" pitchFamily="2" charset="0"/>
            </a:rPr>
            <a:t>Cliques and splinter groups form</a:t>
          </a:r>
        </a:p>
      </dsp:txBody>
      <dsp:txXfrm>
        <a:off x="4691683" y="1377134"/>
        <a:ext cx="1421179" cy="8527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CAC3E-3EA1-9C46-B76A-D7CF4B9B4D82}">
      <dsp:nvSpPr>
        <dsp:cNvPr id="0" name=""/>
        <dsp:cNvSpPr/>
      </dsp:nvSpPr>
      <dsp:spPr>
        <a:xfrm>
          <a:off x="3422903" y="545615"/>
          <a:ext cx="1555865" cy="933519"/>
        </a:xfrm>
        <a:prstGeom prst="rect">
          <a:avLst/>
        </a:prstGeom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Helvetica" pitchFamily="2" charset="0"/>
            </a:rPr>
            <a:t>Trust has been established</a:t>
          </a:r>
          <a:endParaRPr lang="en-US" sz="1600" kern="1200" dirty="0">
            <a:latin typeface="Helvetica" pitchFamily="2" charset="0"/>
          </a:endParaRPr>
        </a:p>
      </dsp:txBody>
      <dsp:txXfrm>
        <a:off x="3422903" y="545615"/>
        <a:ext cx="1555865" cy="933519"/>
      </dsp:txXfrm>
    </dsp:sp>
    <dsp:sp modelId="{BE1C482D-1801-344D-9E16-4CAB2B751191}">
      <dsp:nvSpPr>
        <dsp:cNvPr id="0" name=""/>
        <dsp:cNvSpPr/>
      </dsp:nvSpPr>
      <dsp:spPr>
        <a:xfrm>
          <a:off x="1711451" y="545615"/>
          <a:ext cx="1555865" cy="933519"/>
        </a:xfrm>
        <a:prstGeom prst="rect">
          <a:avLst/>
        </a:prstGeom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T</a:t>
          </a:r>
          <a:r>
            <a:rPr lang="en-US" sz="1600" b="0" i="0" kern="1200" dirty="0">
              <a:latin typeface="Helvetica" pitchFamily="2" charset="0"/>
            </a:rPr>
            <a:t>eam members appreciate one another</a:t>
          </a:r>
          <a:endParaRPr lang="en-US" sz="1600" kern="1200" dirty="0">
            <a:latin typeface="Helvetica" pitchFamily="2" charset="0"/>
          </a:endParaRPr>
        </a:p>
      </dsp:txBody>
      <dsp:txXfrm>
        <a:off x="1711451" y="545615"/>
        <a:ext cx="1555865" cy="933519"/>
      </dsp:txXfrm>
    </dsp:sp>
    <dsp:sp modelId="{3C6476C6-CCAC-C44D-8D08-76888E51AF4E}">
      <dsp:nvSpPr>
        <dsp:cNvPr id="0" name=""/>
        <dsp:cNvSpPr/>
      </dsp:nvSpPr>
      <dsp:spPr>
        <a:xfrm>
          <a:off x="0" y="545615"/>
          <a:ext cx="1555865" cy="933519"/>
        </a:xfrm>
        <a:prstGeom prst="rect">
          <a:avLst/>
        </a:prstGeom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Helvetica" pitchFamily="2" charset="0"/>
            </a:rPr>
            <a:t>There is clarity of purpose</a:t>
          </a:r>
          <a:endParaRPr lang="en-US" sz="1600" kern="1200">
            <a:latin typeface="Helvetica" pitchFamily="2" charset="0"/>
          </a:endParaRPr>
        </a:p>
      </dsp:txBody>
      <dsp:txXfrm>
        <a:off x="0" y="545615"/>
        <a:ext cx="1555865" cy="933519"/>
      </dsp:txXfrm>
    </dsp:sp>
    <dsp:sp modelId="{B2986FE9-CCB2-3B4A-88C1-C8622C7620F0}">
      <dsp:nvSpPr>
        <dsp:cNvPr id="0" name=""/>
        <dsp:cNvSpPr/>
      </dsp:nvSpPr>
      <dsp:spPr>
        <a:xfrm>
          <a:off x="3422903" y="1634720"/>
          <a:ext cx="1555865" cy="933519"/>
        </a:xfrm>
        <a:prstGeom prst="rect">
          <a:avLst/>
        </a:prstGeom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Helvetica" pitchFamily="2" charset="0"/>
            </a:rPr>
            <a:t>Team members are confident</a:t>
          </a:r>
          <a:endParaRPr lang="en-US" sz="1600" kern="1200">
            <a:latin typeface="Helvetica" pitchFamily="2" charset="0"/>
          </a:endParaRPr>
        </a:p>
      </dsp:txBody>
      <dsp:txXfrm>
        <a:off x="3422903" y="1634720"/>
        <a:ext cx="1555865" cy="933519"/>
      </dsp:txXfrm>
    </dsp:sp>
    <dsp:sp modelId="{F0F68504-1AA4-DF4A-9570-61776B276DE7}">
      <dsp:nvSpPr>
        <dsp:cNvPr id="0" name=""/>
        <dsp:cNvSpPr/>
      </dsp:nvSpPr>
      <dsp:spPr>
        <a:xfrm>
          <a:off x="1711451" y="1634720"/>
          <a:ext cx="1555865" cy="933519"/>
        </a:xfrm>
        <a:prstGeom prst="rect">
          <a:avLst/>
        </a:prstGeom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Helvetica" pitchFamily="2" charset="0"/>
            </a:rPr>
            <a:t>Creativity is displayed</a:t>
          </a:r>
          <a:endParaRPr lang="en-US" sz="1600" kern="1200">
            <a:latin typeface="Helvetica" pitchFamily="2" charset="0"/>
          </a:endParaRPr>
        </a:p>
      </dsp:txBody>
      <dsp:txXfrm>
        <a:off x="1711451" y="1634720"/>
        <a:ext cx="1555865" cy="933519"/>
      </dsp:txXfrm>
    </dsp:sp>
    <dsp:sp modelId="{21CFB792-A958-7348-A7E4-01C2507FAFBF}">
      <dsp:nvSpPr>
        <dsp:cNvPr id="0" name=""/>
        <dsp:cNvSpPr/>
      </dsp:nvSpPr>
      <dsp:spPr>
        <a:xfrm>
          <a:off x="0" y="1634720"/>
          <a:ext cx="1555865" cy="933519"/>
        </a:xfrm>
        <a:prstGeom prst="rect">
          <a:avLst/>
        </a:prstGeom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Helvetica" pitchFamily="2" charset="0"/>
            </a:rPr>
            <a:t>Motivation is high</a:t>
          </a:r>
          <a:endParaRPr lang="en-US" sz="1600" kern="1200">
            <a:latin typeface="Helvetica" pitchFamily="2" charset="0"/>
          </a:endParaRPr>
        </a:p>
      </dsp:txBody>
      <dsp:txXfrm>
        <a:off x="0" y="1634720"/>
        <a:ext cx="1555865" cy="933519"/>
      </dsp:txXfrm>
    </dsp:sp>
    <dsp:sp modelId="{97022B01-3B75-8A45-97BE-8764D4AD6FAF}">
      <dsp:nvSpPr>
        <dsp:cNvPr id="0" name=""/>
        <dsp:cNvSpPr/>
      </dsp:nvSpPr>
      <dsp:spPr>
        <a:xfrm>
          <a:off x="1492689" y="2723826"/>
          <a:ext cx="1993390" cy="933519"/>
        </a:xfrm>
        <a:prstGeom prst="rect">
          <a:avLst/>
        </a:prstGeom>
        <a:solidFill>
          <a:srgbClr val="0070C0">
            <a:alpha val="19000"/>
          </a:srgbClr>
        </a:solidFill>
        <a:ln>
          <a:solidFill>
            <a:schemeClr val="lt1"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Helvetica" pitchFamily="2" charset="0"/>
            </a:rPr>
            <a:t>Everyone is committed to the team mission</a:t>
          </a:r>
          <a:endParaRPr lang="en-US" sz="1600" kern="1200" dirty="0">
            <a:latin typeface="Helvetica" pitchFamily="2" charset="0"/>
          </a:endParaRPr>
        </a:p>
      </dsp:txBody>
      <dsp:txXfrm>
        <a:off x="1492689" y="2723826"/>
        <a:ext cx="1993390" cy="9335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D0B4A-A667-994A-A051-91A374F4662B}">
      <dsp:nvSpPr>
        <dsp:cNvPr id="0" name=""/>
        <dsp:cNvSpPr/>
      </dsp:nvSpPr>
      <dsp:spPr>
        <a:xfrm>
          <a:off x="142742" y="1396"/>
          <a:ext cx="2064967" cy="1238980"/>
        </a:xfrm>
        <a:prstGeom prst="rect">
          <a:avLst/>
        </a:prstGeom>
        <a:solidFill>
          <a:schemeClr val="accent1">
            <a:lumMod val="50000"/>
            <a:alpha val="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</a:rPr>
            <a:t>The team clearly understands the task at hand</a:t>
          </a:r>
        </a:p>
      </dsp:txBody>
      <dsp:txXfrm>
        <a:off x="142742" y="1396"/>
        <a:ext cx="2064967" cy="1238980"/>
      </dsp:txXfrm>
    </dsp:sp>
    <dsp:sp modelId="{A2FAF2B1-B8C8-7B41-B4A4-1DF64493E3FD}">
      <dsp:nvSpPr>
        <dsp:cNvPr id="0" name=""/>
        <dsp:cNvSpPr/>
      </dsp:nvSpPr>
      <dsp:spPr>
        <a:xfrm>
          <a:off x="2414206" y="1396"/>
          <a:ext cx="2064967" cy="1238980"/>
        </a:xfrm>
        <a:prstGeom prst="rect">
          <a:avLst/>
        </a:prstGeom>
        <a:solidFill>
          <a:schemeClr val="accent1">
            <a:lumMod val="50000"/>
            <a:alpha val="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Helvetica" pitchFamily="2" charset="0"/>
            </a:rPr>
            <a:t>Group is focused achieving goals of the project</a:t>
          </a:r>
        </a:p>
      </dsp:txBody>
      <dsp:txXfrm>
        <a:off x="2414206" y="1396"/>
        <a:ext cx="2064967" cy="1238980"/>
      </dsp:txXfrm>
    </dsp:sp>
    <dsp:sp modelId="{2C3272CE-0D2E-E84B-B4F2-20242E76F898}">
      <dsp:nvSpPr>
        <dsp:cNvPr id="0" name=""/>
        <dsp:cNvSpPr/>
      </dsp:nvSpPr>
      <dsp:spPr>
        <a:xfrm>
          <a:off x="142742" y="1446873"/>
          <a:ext cx="2064967" cy="1238980"/>
        </a:xfrm>
        <a:prstGeom prst="rect">
          <a:avLst/>
        </a:prstGeom>
        <a:solidFill>
          <a:schemeClr val="accent1">
            <a:lumMod val="50000"/>
            <a:alpha val="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Helvetica" pitchFamily="2" charset="0"/>
            </a:rPr>
            <a:t>Roles have been established for each member</a:t>
          </a:r>
        </a:p>
      </dsp:txBody>
      <dsp:txXfrm>
        <a:off x="142742" y="1446873"/>
        <a:ext cx="2064967" cy="1238980"/>
      </dsp:txXfrm>
    </dsp:sp>
    <dsp:sp modelId="{F2999805-EB02-254D-B434-EA1BAA444144}">
      <dsp:nvSpPr>
        <dsp:cNvPr id="0" name=""/>
        <dsp:cNvSpPr/>
      </dsp:nvSpPr>
      <dsp:spPr>
        <a:xfrm>
          <a:off x="2414206" y="1446873"/>
          <a:ext cx="2064967" cy="1238980"/>
        </a:xfrm>
        <a:prstGeom prst="rect">
          <a:avLst/>
        </a:prstGeom>
        <a:solidFill>
          <a:schemeClr val="accent1">
            <a:lumMod val="50000"/>
            <a:alpha val="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Helvetica" pitchFamily="2" charset="0"/>
            </a:rPr>
            <a:t>Every member has involved themselves in some way</a:t>
          </a:r>
        </a:p>
      </dsp:txBody>
      <dsp:txXfrm>
        <a:off x="2414206" y="1446873"/>
        <a:ext cx="2064967" cy="1238980"/>
      </dsp:txXfrm>
    </dsp:sp>
    <dsp:sp modelId="{847CB893-8D81-DA42-A5D6-4AD657CE879B}">
      <dsp:nvSpPr>
        <dsp:cNvPr id="0" name=""/>
        <dsp:cNvSpPr/>
      </dsp:nvSpPr>
      <dsp:spPr>
        <a:xfrm>
          <a:off x="1278474" y="2892350"/>
          <a:ext cx="2064967" cy="1238980"/>
        </a:xfrm>
        <a:prstGeom prst="rect">
          <a:avLst/>
        </a:prstGeom>
        <a:solidFill>
          <a:schemeClr val="accent1">
            <a:lumMod val="50000"/>
            <a:alpha val="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Helvetica" pitchFamily="2" charset="0"/>
            </a:rPr>
            <a:t>Strength and weaknesses are considered for each partner</a:t>
          </a:r>
        </a:p>
      </dsp:txBody>
      <dsp:txXfrm>
        <a:off x="1278474" y="2892350"/>
        <a:ext cx="2064967" cy="12389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59F36-16EE-9F4B-A6E7-F0D1120F709F}">
      <dsp:nvSpPr>
        <dsp:cNvPr id="0" name=""/>
        <dsp:cNvSpPr/>
      </dsp:nvSpPr>
      <dsp:spPr>
        <a:xfrm>
          <a:off x="0" y="219693"/>
          <a:ext cx="1744988" cy="1046993"/>
        </a:xfrm>
        <a:prstGeom prst="rect">
          <a:avLst/>
        </a:prstGeom>
        <a:solidFill>
          <a:schemeClr val="bg2">
            <a:lumMod val="50000"/>
            <a:alpha val="4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Helvetica" pitchFamily="2" charset="0"/>
            </a:rPr>
            <a:t>Final stage of team development</a:t>
          </a:r>
          <a:endParaRPr lang="en-US" sz="1600" kern="1200" dirty="0">
            <a:latin typeface="Helvetica" pitchFamily="2" charset="0"/>
          </a:endParaRPr>
        </a:p>
      </dsp:txBody>
      <dsp:txXfrm>
        <a:off x="0" y="219693"/>
        <a:ext cx="1744988" cy="1046993"/>
      </dsp:txXfrm>
    </dsp:sp>
    <dsp:sp modelId="{F0C8A639-16A4-E342-9A03-CA7C0CF2625D}">
      <dsp:nvSpPr>
        <dsp:cNvPr id="0" name=""/>
        <dsp:cNvSpPr/>
      </dsp:nvSpPr>
      <dsp:spPr>
        <a:xfrm>
          <a:off x="1919487" y="219693"/>
          <a:ext cx="1744988" cy="1046993"/>
        </a:xfrm>
        <a:prstGeom prst="rect">
          <a:avLst/>
        </a:prstGeom>
        <a:solidFill>
          <a:schemeClr val="bg2">
            <a:lumMod val="50000"/>
            <a:alpha val="4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  <a:cs typeface="Helvetica"/>
            </a:rPr>
            <a:t>Completion of the group project, task and teamwork</a:t>
          </a:r>
        </a:p>
      </dsp:txBody>
      <dsp:txXfrm>
        <a:off x="1919487" y="219693"/>
        <a:ext cx="1744988" cy="1046993"/>
      </dsp:txXfrm>
    </dsp:sp>
    <dsp:sp modelId="{A190CAE2-6DE8-2947-B4B4-C77C508E3418}">
      <dsp:nvSpPr>
        <dsp:cNvPr id="0" name=""/>
        <dsp:cNvSpPr/>
      </dsp:nvSpPr>
      <dsp:spPr>
        <a:xfrm>
          <a:off x="3838974" y="219693"/>
          <a:ext cx="1744988" cy="1046993"/>
        </a:xfrm>
        <a:prstGeom prst="rect">
          <a:avLst/>
        </a:prstGeom>
        <a:solidFill>
          <a:schemeClr val="bg2">
            <a:lumMod val="50000"/>
            <a:alpha val="4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  <a:cs typeface="Helvetica"/>
            </a:rPr>
            <a:t>Feeling of loss among some team members</a:t>
          </a:r>
        </a:p>
      </dsp:txBody>
      <dsp:txXfrm>
        <a:off x="3838974" y="219693"/>
        <a:ext cx="1744988" cy="1046993"/>
      </dsp:txXfrm>
    </dsp:sp>
    <dsp:sp modelId="{42609FF5-539F-AF43-A2A3-44CA3C494005}">
      <dsp:nvSpPr>
        <dsp:cNvPr id="0" name=""/>
        <dsp:cNvSpPr/>
      </dsp:nvSpPr>
      <dsp:spPr>
        <a:xfrm>
          <a:off x="0" y="1441185"/>
          <a:ext cx="1744988" cy="1046993"/>
        </a:xfrm>
        <a:prstGeom prst="rect">
          <a:avLst/>
        </a:prstGeom>
        <a:solidFill>
          <a:schemeClr val="bg2">
            <a:lumMod val="50000"/>
            <a:alpha val="4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  <a:cs typeface="Helvetica"/>
            </a:rPr>
            <a:t>Reflection on everyone's participation and impact</a:t>
          </a:r>
        </a:p>
      </dsp:txBody>
      <dsp:txXfrm>
        <a:off x="0" y="1441185"/>
        <a:ext cx="1744988" cy="1046993"/>
      </dsp:txXfrm>
    </dsp:sp>
    <dsp:sp modelId="{4425750B-D308-814C-B7A3-14AF30E5B9B8}">
      <dsp:nvSpPr>
        <dsp:cNvPr id="0" name=""/>
        <dsp:cNvSpPr/>
      </dsp:nvSpPr>
      <dsp:spPr>
        <a:xfrm>
          <a:off x="1919487" y="1441185"/>
          <a:ext cx="1744988" cy="1046993"/>
        </a:xfrm>
        <a:prstGeom prst="rect">
          <a:avLst/>
        </a:prstGeom>
        <a:solidFill>
          <a:schemeClr val="bg2">
            <a:lumMod val="50000"/>
            <a:alpha val="4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  <a:cs typeface="Helvetica"/>
            </a:rPr>
            <a:t>Opportunities for future growth and improvement</a:t>
          </a:r>
        </a:p>
      </dsp:txBody>
      <dsp:txXfrm>
        <a:off x="1919487" y="1441185"/>
        <a:ext cx="1744988" cy="1046993"/>
      </dsp:txXfrm>
    </dsp:sp>
    <dsp:sp modelId="{A3724118-5F7A-CA46-9C8C-43B879FFA7B0}">
      <dsp:nvSpPr>
        <dsp:cNvPr id="0" name=""/>
        <dsp:cNvSpPr/>
      </dsp:nvSpPr>
      <dsp:spPr>
        <a:xfrm>
          <a:off x="3838974" y="1441185"/>
          <a:ext cx="1744988" cy="1046993"/>
        </a:xfrm>
        <a:prstGeom prst="rect">
          <a:avLst/>
        </a:prstGeom>
        <a:solidFill>
          <a:schemeClr val="bg2">
            <a:lumMod val="50000"/>
            <a:alpha val="4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  <a:cs typeface="Helvetica"/>
            </a:rPr>
            <a:t>Farewell, closure and reflection</a:t>
          </a:r>
        </a:p>
      </dsp:txBody>
      <dsp:txXfrm>
        <a:off x="3838974" y="1441185"/>
        <a:ext cx="1744988" cy="1046993"/>
      </dsp:txXfrm>
    </dsp:sp>
    <dsp:sp modelId="{CAFF5701-698D-414E-A8DE-FEBDBFA93D0F}">
      <dsp:nvSpPr>
        <dsp:cNvPr id="0" name=""/>
        <dsp:cNvSpPr/>
      </dsp:nvSpPr>
      <dsp:spPr>
        <a:xfrm>
          <a:off x="1919487" y="2662677"/>
          <a:ext cx="1744988" cy="1046993"/>
        </a:xfrm>
        <a:prstGeom prst="rect">
          <a:avLst/>
        </a:prstGeom>
        <a:solidFill>
          <a:schemeClr val="bg2">
            <a:lumMod val="50000"/>
            <a:alpha val="43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Helvetica" pitchFamily="2" charset="0"/>
              <a:cs typeface="Helvetica"/>
            </a:rPr>
            <a:t>Disbandment, end of journey</a:t>
          </a:r>
        </a:p>
      </dsp:txBody>
      <dsp:txXfrm>
        <a:off x="1919487" y="2662677"/>
        <a:ext cx="1744988" cy="1046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Arfaz / Manny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c631de86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c631de86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631de86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dc631de86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18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Arfaz</a:t>
            </a:r>
          </a:p>
        </p:txBody>
      </p:sp>
    </p:spTree>
    <p:extLst>
      <p:ext uri="{BB962C8B-B14F-4D97-AF65-F5344CB8AC3E}">
        <p14:creationId xmlns:p14="http://schemas.microsoft.com/office/powerpoint/2010/main" val="1375848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631de86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c631de86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00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631de86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c631de86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Arfaz / Manny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Arfaz</a:t>
            </a:r>
          </a:p>
        </p:txBody>
      </p:sp>
    </p:spTree>
    <p:extLst>
      <p:ext uri="{BB962C8B-B14F-4D97-AF65-F5344CB8AC3E}">
        <p14:creationId xmlns:p14="http://schemas.microsoft.com/office/powerpoint/2010/main" val="60083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c631de86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c631de86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Arfaz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Arfaz</a:t>
            </a:r>
          </a:p>
        </p:txBody>
      </p:sp>
    </p:spTree>
    <p:extLst>
      <p:ext uri="{BB962C8B-B14F-4D97-AF65-F5344CB8AC3E}">
        <p14:creationId xmlns:p14="http://schemas.microsoft.com/office/powerpoint/2010/main" val="3724345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c631de86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c631de86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Manny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59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Arfaz</a:t>
            </a:r>
          </a:p>
        </p:txBody>
      </p:sp>
    </p:spTree>
    <p:extLst>
      <p:ext uri="{BB962C8B-B14F-4D97-AF65-F5344CB8AC3E}">
        <p14:creationId xmlns:p14="http://schemas.microsoft.com/office/powerpoint/2010/main" val="712310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Arfaz</a:t>
            </a:r>
          </a:p>
        </p:txBody>
      </p:sp>
    </p:spTree>
    <p:extLst>
      <p:ext uri="{BB962C8B-B14F-4D97-AF65-F5344CB8AC3E}">
        <p14:creationId xmlns:p14="http://schemas.microsoft.com/office/powerpoint/2010/main" val="370710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028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6381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3080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9592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1FEA-A787-7D93-3A3C-0DD5C90B7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D7D9E-0FB0-FC65-0716-5595CBCBB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31A64-126A-1982-2F40-1C33A6F3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EF723-BFEB-FB35-F797-A7CEF401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AB9A0-251E-350F-8076-42951C80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18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68024-127F-3BE6-181C-AE813777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910B9-EEDB-C989-B357-3B6D0BDF1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2DE3F-9EDE-39BA-7A4A-54F18FCF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5B4C9-3807-056E-4408-F6C35F648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25B97-2EA0-7B30-1D32-0C7EBD33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96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215C-61F5-F9A2-0514-8450C1D7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24D7A-62D1-85EB-D2A6-0C50FF4F6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2E76D-EBA8-C96F-C753-6F52FD60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E72F9-82F2-C4F8-1617-467A9B48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8DEA0-F907-B03E-8D16-D2DDB4C9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5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0F13-47FD-7215-A3E0-44268627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A7A8-DA0C-DC96-347B-052552516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5993C-A903-396C-4ACC-18C29789B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B16DE-E770-28BF-77E8-B374EBEE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FF246-3F29-F385-D17C-81BAAF39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5FE08-756F-CF37-530C-6F855CE5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5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5F3A-5632-858C-F7B1-3565F2A4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8C4E9-D727-1EE8-DBF7-888AA8915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22CFD-3A28-41A5-C65E-DB8F5F8C8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F80C8-11EE-DBBD-8669-E8A308A5D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55341-E49B-FB8A-4C2D-0DA0CC156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19BC66-9965-EF1E-BA1E-B0DD9EBD6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FF332-44EC-8B46-ABCA-24D0B1F5E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65D26-135C-90D9-292B-F74AD21D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45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33ED-1DD1-842D-A51B-CABC417D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53711-1D55-955F-D066-977EE4134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97D62A-E77C-13EE-8C28-F34C6355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0C2812-62AA-90EC-3B73-BC7956C7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15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74A84A-3C08-FC5C-5921-45BE4F1C0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6BF69A-7731-4BEA-2688-0E1E69EB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5021C-D01F-AC85-F0A9-8883D8D3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8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3314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88A19-AE27-FE7E-E4D1-E4AC107C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D950-D602-CFE3-7260-916FF587F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01187-B0C1-F17C-2B24-F14235E7D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62A78-5D72-8EDF-C85A-1439A6F76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46E6F-DFE3-8B9F-28DD-084C6BD8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A9417-7087-E892-0292-E9EBE3D7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46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DDD2-BA5D-7D01-DBA0-1CC497CB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98D772-6BEC-C778-BB55-473A866DB1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51FC1-21BD-D623-D76A-B88B37E08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B63C5-207F-5718-A09D-68E53CF34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DEF33-D055-D8E8-4C28-11AC3A9F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DE816-D47C-D686-48DF-5F2F326A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3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5415-EED0-4DAD-5333-C8083958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A3D6F-3F7E-0ED7-76C1-EABAC14F9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0A796-163D-3434-492A-05237C938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A577A-DD80-3E01-F725-5236C701E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DF52D-E190-743F-032C-3FA2FAE6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29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54B2C1-BB0B-9BDA-8512-82F543F224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8E92C-7E8A-B604-2B47-BD94A5E8B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A9CDF-5399-040E-9449-398660C5E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B669E-D1DF-FFE0-B961-3DEFAB3E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EA3C8-3AE3-6F4F-C0BF-45C1B427A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3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6649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5469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14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6274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83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3505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6239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477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FE76AE-614B-C828-B8AF-A32C7CE0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2304E-6940-68FA-3178-A4E9B5BE8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70116-7817-2D4D-8415-274169580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7A38C-B77A-B24D-90CA-4657EF09DC95}" type="datetimeFigureOut">
              <a:rPr lang="en-US" smtClean="0"/>
              <a:t>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91AC0-93DD-40B2-6157-28425D94A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934B2-5D8E-E486-5D5C-48DF65BB0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12B4B-B3D2-AE4F-B273-E1280A31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0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6.jpe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hyperlink" Target="https://www.pexels.com/photo/dark-forest-landscape-moody-1711614/" TargetMode="External"/><Relationship Id="rId9" Type="http://schemas.microsoft.com/office/2007/relationships/diagramDrawing" Target="../diagrams/drawin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6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www.pexels.com/photo/dark-forest-landscape-moody-1711614/" TargetMode="External"/><Relationship Id="rId9" Type="http://schemas.microsoft.com/office/2007/relationships/diagramDrawing" Target="../diagrams/drawin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489562" y="480060"/>
            <a:ext cx="3604638" cy="3092454"/>
          </a:xfrm>
          <a:prstGeom prst="rect">
            <a:avLst/>
          </a:prstGeom>
          <a:noFill/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 dirty="0">
                <a:latin typeface="Helvetica" pitchFamily="2" charset="0"/>
                <a:ea typeface="Georgia"/>
                <a:cs typeface="Georgia"/>
                <a:sym typeface="Georgia"/>
              </a:rPr>
              <a:t>Tuckman Model of Team Development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3900" b="1" dirty="0">
              <a:latin typeface="Helvetica" pitchFamily="2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120462" y="3676337"/>
            <a:ext cx="1973738" cy="987103"/>
          </a:xfrm>
          <a:prstGeom prst="rect">
            <a:avLst/>
          </a:prstGeom>
          <a:noFill/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dirty="0">
                <a:latin typeface="Helvetica" pitchFamily="2" charset="0"/>
                <a:ea typeface="Georgia"/>
                <a:cs typeface="Georgia"/>
                <a:sym typeface="Georgia"/>
              </a:rPr>
              <a:t>Manny </a:t>
            </a:r>
            <a:r>
              <a:rPr lang="en-GB" dirty="0" err="1">
                <a:latin typeface="Helvetica" pitchFamily="2" charset="0"/>
                <a:ea typeface="Georgia"/>
                <a:cs typeface="Georgia"/>
                <a:sym typeface="Georgia"/>
              </a:rPr>
              <a:t>Dhesi</a:t>
            </a:r>
            <a:r>
              <a:rPr lang="en-GB" dirty="0">
                <a:latin typeface="Helvetica" pitchFamily="2" charset="0"/>
                <a:ea typeface="Georgia"/>
                <a:cs typeface="Georgia"/>
                <a:sym typeface="Georgia"/>
              </a:rPr>
              <a:t> Arfaz Hussain</a:t>
            </a:r>
          </a:p>
        </p:txBody>
      </p:sp>
      <p:pic>
        <p:nvPicPr>
          <p:cNvPr id="88" name="Picture 87" descr="Basketball court">
            <a:extLst>
              <a:ext uri="{FF2B5EF4-FFF2-40B4-BE49-F238E27FC236}">
                <a16:creationId xmlns:a16="http://schemas.microsoft.com/office/drawing/2014/main" id="{E5B0C090-ACD8-846C-50E3-BDD94BFC9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8" r="20396" b="-2"/>
          <a:stretch/>
        </p:blipFill>
        <p:spPr>
          <a:xfrm>
            <a:off x="4571999" y="10"/>
            <a:ext cx="4579241" cy="5143490"/>
          </a:xfrm>
          <a:prstGeom prst="rect">
            <a:avLst/>
          </a:prstGeom>
        </p:spPr>
      </p:pic>
      <p:sp>
        <p:nvSpPr>
          <p:cNvPr id="160" name="Rectangle 158">
            <a:extLst>
              <a:ext uri="{FF2B5EF4-FFF2-40B4-BE49-F238E27FC236}">
                <a16:creationId xmlns:a16="http://schemas.microsoft.com/office/drawing/2014/main" id="{D1D2EF31-9D45-475D-BBF6-8C2CB322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199" y="0"/>
            <a:ext cx="94593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E04D21-3080-2C72-A531-05EB2B9B1A5E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ltUpDiag">
            <a:fgClr>
              <a:schemeClr val="accent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01/15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37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8" name="Picture 117" descr="People in an office">
            <a:extLst>
              <a:ext uri="{FF2B5EF4-FFF2-40B4-BE49-F238E27FC236}">
                <a16:creationId xmlns:a16="http://schemas.microsoft.com/office/drawing/2014/main" id="{F20631F8-2B97-32EF-8C34-9E446E512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52" b="31165"/>
          <a:stretch/>
        </p:blipFill>
        <p:spPr>
          <a:xfrm>
            <a:off x="2220006" y="1951377"/>
            <a:ext cx="6677581" cy="2825157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07639" y="713820"/>
            <a:ext cx="6858000" cy="18579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6000" b="1" dirty="0">
                <a:latin typeface="Helvetica" pitchFamily="2" charset="0"/>
                <a:sym typeface="Georgia"/>
              </a:rPr>
              <a:t>PERFORMING STAGE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F2E23-52F2-62AB-25E1-0493D323759F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narHorz">
            <a:fgClr>
              <a:schemeClr val="accent2">
                <a:lumMod val="5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10/15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ark feathers and leaves">
            <a:extLst>
              <a:ext uri="{FF2B5EF4-FFF2-40B4-BE49-F238E27FC236}">
                <a16:creationId xmlns:a16="http://schemas.microsoft.com/office/drawing/2014/main" id="{18837ED5-D089-A881-76E8-15712664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12" b="8412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05559B-C839-40CD-075D-52498DD2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9396"/>
            <a:ext cx="2484873" cy="35447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Helvetica" pitchFamily="2" charset="0"/>
              </a:rPr>
              <a:t>Performing Stages</a:t>
            </a: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171450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AA08CD6-CF2A-3032-7943-2E2DAE90E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416012"/>
              </p:ext>
            </p:extLst>
          </p:nvPr>
        </p:nvGraphicFramePr>
        <p:xfrm>
          <a:off x="3742153" y="466166"/>
          <a:ext cx="4621916" cy="4132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5610E70-5E6D-DC4E-9EDD-FDAF6DF1A9EE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dkUpDiag">
            <a:fgClr>
              <a:schemeClr val="accent2">
                <a:lumMod val="5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11/15</a:t>
            </a:r>
          </a:p>
        </p:txBody>
      </p:sp>
    </p:spTree>
    <p:extLst>
      <p:ext uri="{BB962C8B-B14F-4D97-AF65-F5344CB8AC3E}">
        <p14:creationId xmlns:p14="http://schemas.microsoft.com/office/powerpoint/2010/main" val="1625528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8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 descr="Spotlight on red theatre curtain">
            <a:extLst>
              <a:ext uri="{FF2B5EF4-FFF2-40B4-BE49-F238E27FC236}">
                <a16:creationId xmlns:a16="http://schemas.microsoft.com/office/drawing/2014/main" id="{16DC739B-5AAF-DBEA-9708-EFC3DF019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3" t="14261" r="10577" b="7969"/>
          <a:stretch/>
        </p:blipFill>
        <p:spPr>
          <a:xfrm>
            <a:off x="3045348" y="541568"/>
            <a:ext cx="4067504" cy="3224048"/>
          </a:xfrm>
          <a:prstGeom prst="rect">
            <a:avLst/>
          </a:prstGeom>
        </p:spPr>
      </p:pic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975175" y="985344"/>
            <a:ext cx="6266478" cy="292524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Helvetica" pitchFamily="2" charset="0"/>
                <a:sym typeface="Georgia"/>
              </a:rPr>
              <a:t>ADJOURNING STAGE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1FA1F7-6ED8-0871-7412-74244F7DB3C8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dkDnDiag">
            <a:fgClr>
              <a:schemeClr val="accent2">
                <a:lumMod val="5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12/15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ED3F1-4B52-839A-0654-FEB58AF989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" b="5438"/>
          <a:stretch/>
        </p:blipFill>
        <p:spPr>
          <a:xfrm>
            <a:off x="20" y="10"/>
            <a:ext cx="7252212" cy="51434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DE4B-767C-FC18-F3B3-994E76B90548}"/>
              </a:ext>
            </a:extLst>
          </p:cNvPr>
          <p:cNvSpPr txBox="1"/>
          <p:nvPr/>
        </p:nvSpPr>
        <p:spPr>
          <a:xfrm>
            <a:off x="217064" y="3494602"/>
            <a:ext cx="2536338" cy="9636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rPr>
              <a:t>Adjourning Stages</a:t>
            </a:r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A2EB9FC5-BB4E-DC8A-D0DF-1E6CCF901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337798"/>
              </p:ext>
            </p:extLst>
          </p:nvPr>
        </p:nvGraphicFramePr>
        <p:xfrm>
          <a:off x="3155576" y="528918"/>
          <a:ext cx="5583963" cy="3929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BFAADA5-F415-D464-27D3-33BA6D8ED15C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narHorz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13/15</a:t>
            </a:r>
          </a:p>
        </p:txBody>
      </p:sp>
    </p:spTree>
    <p:extLst>
      <p:ext uri="{BB962C8B-B14F-4D97-AF65-F5344CB8AC3E}">
        <p14:creationId xmlns:p14="http://schemas.microsoft.com/office/powerpoint/2010/main" val="152622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C47A15A-C881-0F87-2358-1B5556996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83" y="1009332"/>
            <a:ext cx="6296633" cy="3626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3B59FF-5FD3-A7F9-E584-38FF579E2EE6}"/>
              </a:ext>
            </a:extLst>
          </p:cNvPr>
          <p:cNvSpPr txBox="1"/>
          <p:nvPr/>
        </p:nvSpPr>
        <p:spPr>
          <a:xfrm>
            <a:off x="916641" y="258314"/>
            <a:ext cx="73107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dirty="0">
                <a:latin typeface="Helvetica" pitchFamily="2" charset="0"/>
              </a:rPr>
              <a:t>The Link Between Team Effectiveness and Performance Impact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A5AB06-F7FF-E40D-8781-C7CB73F4A84E}"/>
              </a:ext>
            </a:extLst>
          </p:cNvPr>
          <p:cNvSpPr txBox="1"/>
          <p:nvPr/>
        </p:nvSpPr>
        <p:spPr>
          <a:xfrm>
            <a:off x="2032682" y="4607086"/>
            <a:ext cx="5078634" cy="26161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CA" sz="1100" i="1" dirty="0">
                <a:latin typeface="Helvetica" pitchFamily="2" charset="0"/>
              </a:rPr>
              <a:t>Figure: The Correlation Between Team Effectiveness and Performance Impact</a:t>
            </a:r>
            <a:endParaRPr lang="en-US" sz="1100" i="1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7E966-79B0-771E-3C4F-5D1856E6D6E4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shingle">
            <a:fgClr>
              <a:schemeClr val="accent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14/15</a:t>
            </a:r>
          </a:p>
        </p:txBody>
      </p:sp>
    </p:spTree>
    <p:extLst>
      <p:ext uri="{BB962C8B-B14F-4D97-AF65-F5344CB8AC3E}">
        <p14:creationId xmlns:p14="http://schemas.microsoft.com/office/powerpoint/2010/main" val="351214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>
            <a:spLocks noGrp="1"/>
          </p:cNvSpPr>
          <p:nvPr>
            <p:ph type="title"/>
          </p:nvPr>
        </p:nvSpPr>
        <p:spPr>
          <a:xfrm>
            <a:off x="3724072" y="471951"/>
            <a:ext cx="4939868" cy="9646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b="1" dirty="0">
                <a:latin typeface="Helvetica" pitchFamily="2" charset="0"/>
                <a:sym typeface="Georgia"/>
              </a:rPr>
              <a:t>References</a:t>
            </a:r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1"/>
          </p:nvPr>
        </p:nvSpPr>
        <p:spPr>
          <a:xfrm>
            <a:off x="3724072" y="1810701"/>
            <a:ext cx="5187246" cy="230118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buSzPct val="100000"/>
              <a:buNone/>
            </a:pPr>
            <a:r>
              <a:rPr lang="en-US" sz="1200" dirty="0"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[1]	D. A. </a:t>
            </a:r>
            <a:r>
              <a:rPr lang="en-US" sz="1200" dirty="0" err="1"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Bonebright</a:t>
            </a:r>
            <a:r>
              <a:rPr lang="en-US" sz="1200" dirty="0"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, “40 years of storming: a historical review of 	Tuckman’s model of small group development,” Human 	resource development international, vol. 13, no. 1, pp. 111–	120, 2010, </a:t>
            </a:r>
            <a:r>
              <a:rPr lang="en-US" sz="1200" i="1" dirty="0" err="1">
                <a:solidFill>
                  <a:srgbClr val="00B050"/>
                </a:solidFill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doi</a:t>
            </a:r>
            <a:r>
              <a:rPr lang="en-US" sz="1200" i="1" dirty="0">
                <a:solidFill>
                  <a:srgbClr val="00B050"/>
                </a:solidFill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: 10.1080/13678861003589099</a:t>
            </a:r>
          </a:p>
          <a:p>
            <a:pPr marL="342900" lvl="0" indent="-342900">
              <a:buSzPct val="100000"/>
              <a:buFont typeface="+mj-lt"/>
              <a:buAutoNum type="arabicPeriod"/>
            </a:pPr>
            <a:endParaRPr lang="en-US" sz="1200" dirty="0">
              <a:effectLst/>
              <a:latin typeface="Helvetica" pitchFamily="2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lvl="0" indent="0">
              <a:buSzPct val="100000"/>
              <a:buNone/>
            </a:pPr>
            <a:r>
              <a:rPr lang="en-US" sz="1200" dirty="0"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[2]	D. </a:t>
            </a:r>
            <a:r>
              <a:rPr lang="en-US" sz="1200" dirty="0" err="1"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Natvig</a:t>
            </a:r>
            <a:r>
              <a:rPr lang="en-US" sz="1200" dirty="0"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 and N. L. Stark, “A Project Team Analysis Using 	Tuckman’s Model of Small-Group Development,” The 	Journal of nursing education, vol. 55, no. 12, pp. 675–681, 	2016, </a:t>
            </a:r>
            <a:r>
              <a:rPr lang="en-US" sz="1200" i="1" dirty="0" err="1">
                <a:solidFill>
                  <a:srgbClr val="00B050"/>
                </a:solidFill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doi</a:t>
            </a:r>
            <a:r>
              <a:rPr lang="en-US" sz="1200" i="1" dirty="0">
                <a:solidFill>
                  <a:srgbClr val="00B050"/>
                </a:solidFill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: 10.3928/01484834-20161114-03</a:t>
            </a:r>
          </a:p>
          <a:p>
            <a:pPr marL="342900" lvl="0" indent="-342900">
              <a:buSzPct val="100000"/>
              <a:buFont typeface="+mj-lt"/>
              <a:buAutoNum type="arabicPeriod"/>
            </a:pPr>
            <a:endParaRPr lang="en-US" sz="1200" dirty="0">
              <a:effectLst/>
              <a:latin typeface="Helvetica" pitchFamily="2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0" lvl="0" indent="0">
              <a:buSzPct val="100000"/>
              <a:buNone/>
            </a:pPr>
            <a:r>
              <a:rPr lang="en-US" sz="1200" dirty="0"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[3]	J. Stein, “Using the Stages of Team Development,” MIT, 	2019. </a:t>
            </a:r>
            <a:r>
              <a:rPr lang="en-US" sz="1200" i="1" dirty="0">
                <a:solidFill>
                  <a:srgbClr val="00B050"/>
                </a:solidFill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https://</a:t>
            </a:r>
            <a:r>
              <a:rPr lang="en-US" sz="1200" i="1" dirty="0" err="1">
                <a:solidFill>
                  <a:srgbClr val="00B050"/>
                </a:solidFill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hr.mit.edu</a:t>
            </a:r>
            <a:r>
              <a:rPr lang="en-US" sz="1200" i="1" dirty="0">
                <a:solidFill>
                  <a:srgbClr val="00B050"/>
                </a:solidFill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/</a:t>
            </a:r>
            <a:r>
              <a:rPr lang="en-US" sz="1200" i="1" dirty="0" err="1">
                <a:solidFill>
                  <a:srgbClr val="00B050"/>
                </a:solidFill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learningtopics</a:t>
            </a:r>
            <a:r>
              <a:rPr lang="en-US" sz="1200" i="1" dirty="0">
                <a:solidFill>
                  <a:srgbClr val="00B050"/>
                </a:solidFill>
                <a:effectLst/>
                <a:latin typeface="Helvetica" pitchFamily="2" charset="0"/>
                <a:ea typeface="Calibri" panose="020F0502020204030204" pitchFamily="34" charset="0"/>
                <a:cs typeface="Vrinda" panose="020B0502040204020203" pitchFamily="34" charset="0"/>
              </a:rPr>
              <a:t>/teams/articles/stages-	development</a:t>
            </a:r>
          </a:p>
        </p:txBody>
      </p:sp>
      <p:pic>
        <p:nvPicPr>
          <p:cNvPr id="148" name="Picture 147" descr="Pins in a map">
            <a:extLst>
              <a:ext uri="{FF2B5EF4-FFF2-40B4-BE49-F238E27FC236}">
                <a16:creationId xmlns:a16="http://schemas.microsoft.com/office/drawing/2014/main" id="{33E1294B-7BCF-4ADE-F8FC-F3B70500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78" r="26503"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00D3B-5DEC-514B-38EF-A7B189AEA48B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pct75">
            <a:fgClr>
              <a:schemeClr val="accent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15/15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F3473B-3095-2A8F-ACBF-E2AFAB790AF9}"/>
              </a:ext>
            </a:extLst>
          </p:cNvPr>
          <p:cNvSpPr txBox="1"/>
          <p:nvPr/>
        </p:nvSpPr>
        <p:spPr>
          <a:xfrm>
            <a:off x="2922494" y="2187029"/>
            <a:ext cx="3299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Helvetica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231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7" descr="Dark feathers and leaves">
            <a:extLst>
              <a:ext uri="{FF2B5EF4-FFF2-40B4-BE49-F238E27FC236}">
                <a16:creationId xmlns:a16="http://schemas.microsoft.com/office/drawing/2014/main" id="{D90251C2-FA09-EE96-3B55-24C546B3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12" b="8412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28650" y="375045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rgbClr val="FFFFFF"/>
                </a:solidFill>
                <a:latin typeface="Helvetica" pitchFamily="2" charset="0"/>
                <a:sym typeface="Georgia"/>
              </a:rPr>
              <a:t>The Tuckman Model</a:t>
            </a:r>
          </a:p>
        </p:txBody>
      </p:sp>
      <p:graphicFrame>
        <p:nvGraphicFramePr>
          <p:cNvPr id="96" name="Google Shape;92;p14">
            <a:extLst>
              <a:ext uri="{FF2B5EF4-FFF2-40B4-BE49-F238E27FC236}">
                <a16:creationId xmlns:a16="http://schemas.microsoft.com/office/drawing/2014/main" id="{DBA8913F-B12E-71CE-F71B-0BC969EE96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738670"/>
              </p:ext>
            </p:extLst>
          </p:nvPr>
        </p:nvGraphicFramePr>
        <p:xfrm>
          <a:off x="685800" y="1369219"/>
          <a:ext cx="7626302" cy="2797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E80B0E-5FA9-166D-C792-46B4EC542DE1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dkDnDiag">
            <a:fgClr>
              <a:schemeClr val="accent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02/15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894F0-71ED-150B-0367-FD47EB126A68}"/>
              </a:ext>
            </a:extLst>
          </p:cNvPr>
          <p:cNvSpPr txBox="1"/>
          <p:nvPr/>
        </p:nvSpPr>
        <p:spPr>
          <a:xfrm>
            <a:off x="7958300" y="4645344"/>
            <a:ext cx="3538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potlight on reed curtain">
            <a:extLst>
              <a:ext uri="{FF2B5EF4-FFF2-40B4-BE49-F238E27FC236}">
                <a16:creationId xmlns:a16="http://schemas.microsoft.com/office/drawing/2014/main" id="{73E813B3-EF3E-E3F9-A45C-D2E48AD0F2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D53C3C3-5E10-7DAA-56A0-7078040892CB}"/>
              </a:ext>
            </a:extLst>
          </p:cNvPr>
          <p:cNvGrpSpPr/>
          <p:nvPr/>
        </p:nvGrpSpPr>
        <p:grpSpPr>
          <a:xfrm rot="2372765">
            <a:off x="3725392" y="-450478"/>
            <a:ext cx="4606251" cy="5559594"/>
            <a:chOff x="4570856" y="112635"/>
            <a:chExt cx="3846787" cy="464294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5BF61F8-5FFA-4CE8-E728-109BCE28FDD3}"/>
                </a:ext>
              </a:extLst>
            </p:cNvPr>
            <p:cNvSpPr/>
            <p:nvPr/>
          </p:nvSpPr>
          <p:spPr>
            <a:xfrm>
              <a:off x="4570856" y="112635"/>
              <a:ext cx="3846787" cy="464294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Circular Arrow 40">
              <a:extLst>
                <a:ext uri="{FF2B5EF4-FFF2-40B4-BE49-F238E27FC236}">
                  <a16:creationId xmlns:a16="http://schemas.microsoft.com/office/drawing/2014/main" id="{644D5ACD-117A-A5D1-393F-086C5D0222D5}"/>
                </a:ext>
              </a:extLst>
            </p:cNvPr>
            <p:cNvSpPr/>
            <p:nvPr/>
          </p:nvSpPr>
          <p:spPr>
            <a:xfrm>
              <a:off x="5974881" y="112635"/>
              <a:ext cx="1438311" cy="1438384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chemeClr val="accent1"/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C63C8552-E5F8-7D66-D17E-1EF4A7548510}"/>
                </a:ext>
              </a:extLst>
            </p:cNvPr>
            <p:cNvSpPr/>
            <p:nvPr/>
          </p:nvSpPr>
          <p:spPr>
            <a:xfrm rot="19227235">
              <a:off x="6303941" y="618965"/>
              <a:ext cx="802659" cy="401150"/>
            </a:xfrm>
            <a:custGeom>
              <a:avLst/>
              <a:gdLst>
                <a:gd name="connsiteX0" fmla="*/ 0 w 802659"/>
                <a:gd name="connsiteY0" fmla="*/ 0 h 401150"/>
                <a:gd name="connsiteX1" fmla="*/ 802659 w 802659"/>
                <a:gd name="connsiteY1" fmla="*/ 0 h 401150"/>
                <a:gd name="connsiteX2" fmla="*/ 802659 w 802659"/>
                <a:gd name="connsiteY2" fmla="*/ 401150 h 401150"/>
                <a:gd name="connsiteX3" fmla="*/ 0 w 802659"/>
                <a:gd name="connsiteY3" fmla="*/ 401150 h 401150"/>
                <a:gd name="connsiteX4" fmla="*/ 0 w 802659"/>
                <a:gd name="connsiteY4" fmla="*/ 0 h 40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659" h="401150">
                  <a:moveTo>
                    <a:pt x="0" y="0"/>
                  </a:moveTo>
                  <a:lnTo>
                    <a:pt x="802659" y="0"/>
                  </a:lnTo>
                  <a:lnTo>
                    <a:pt x="802659" y="401150"/>
                  </a:lnTo>
                  <a:lnTo>
                    <a:pt x="0" y="40115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spcBef>
                  <a:spcPct val="0"/>
                </a:spcBef>
                <a:buNone/>
              </a:pPr>
              <a:r>
                <a:rPr lang="en-US" sz="1200" b="1" kern="1200" dirty="0"/>
                <a:t>FORMING </a:t>
              </a:r>
            </a:p>
            <a:p>
              <a:pPr marL="0" lvl="0" indent="0" algn="ctr" defTabSz="488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STAGE</a:t>
              </a:r>
              <a:endParaRPr lang="en-CA" sz="1200" b="1" kern="1200" dirty="0"/>
            </a:p>
          </p:txBody>
        </p:sp>
        <p:sp>
          <p:nvSpPr>
            <p:cNvPr id="43" name="Shape 42">
              <a:extLst>
                <a:ext uri="{FF2B5EF4-FFF2-40B4-BE49-F238E27FC236}">
                  <a16:creationId xmlns:a16="http://schemas.microsoft.com/office/drawing/2014/main" id="{5030255D-824A-221A-8EEE-A1F9DBE0644B}"/>
                </a:ext>
              </a:extLst>
            </p:cNvPr>
            <p:cNvSpPr/>
            <p:nvPr/>
          </p:nvSpPr>
          <p:spPr>
            <a:xfrm>
              <a:off x="5575305" y="939079"/>
              <a:ext cx="1438311" cy="1438384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1"/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CB70DC2-D12A-AC09-B76A-F31220DB4BC2}"/>
                </a:ext>
              </a:extLst>
            </p:cNvPr>
            <p:cNvSpPr/>
            <p:nvPr/>
          </p:nvSpPr>
          <p:spPr>
            <a:xfrm rot="19227235">
              <a:off x="5884619" y="1435802"/>
              <a:ext cx="802659" cy="401150"/>
            </a:xfrm>
            <a:custGeom>
              <a:avLst/>
              <a:gdLst>
                <a:gd name="connsiteX0" fmla="*/ 0 w 802659"/>
                <a:gd name="connsiteY0" fmla="*/ 0 h 401150"/>
                <a:gd name="connsiteX1" fmla="*/ 802659 w 802659"/>
                <a:gd name="connsiteY1" fmla="*/ 0 h 401150"/>
                <a:gd name="connsiteX2" fmla="*/ 802659 w 802659"/>
                <a:gd name="connsiteY2" fmla="*/ 401150 h 401150"/>
                <a:gd name="connsiteX3" fmla="*/ 0 w 802659"/>
                <a:gd name="connsiteY3" fmla="*/ 401150 h 401150"/>
                <a:gd name="connsiteX4" fmla="*/ 0 w 802659"/>
                <a:gd name="connsiteY4" fmla="*/ 0 h 40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659" h="401150">
                  <a:moveTo>
                    <a:pt x="0" y="0"/>
                  </a:moveTo>
                  <a:lnTo>
                    <a:pt x="802659" y="0"/>
                  </a:lnTo>
                  <a:lnTo>
                    <a:pt x="802659" y="401150"/>
                  </a:lnTo>
                  <a:lnTo>
                    <a:pt x="0" y="40115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spcBef>
                  <a:spcPct val="0"/>
                </a:spcBef>
                <a:buNone/>
              </a:pPr>
              <a:r>
                <a:rPr lang="en-US" sz="1200" b="1" kern="1200" dirty="0"/>
                <a:t>STORMING </a:t>
              </a:r>
            </a:p>
            <a:p>
              <a:pPr marL="0" lvl="0" indent="0" algn="ctr" defTabSz="488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STAGE</a:t>
              </a:r>
              <a:endParaRPr lang="en-CA" sz="1200" b="1" kern="1200" dirty="0"/>
            </a:p>
          </p:txBody>
        </p:sp>
        <p:sp>
          <p:nvSpPr>
            <p:cNvPr id="45" name="Circular Arrow 44">
              <a:extLst>
                <a:ext uri="{FF2B5EF4-FFF2-40B4-BE49-F238E27FC236}">
                  <a16:creationId xmlns:a16="http://schemas.microsoft.com/office/drawing/2014/main" id="{5B0CCF1F-88F7-8CB7-3023-474A25D27A0A}"/>
                </a:ext>
              </a:extLst>
            </p:cNvPr>
            <p:cNvSpPr/>
            <p:nvPr/>
          </p:nvSpPr>
          <p:spPr>
            <a:xfrm>
              <a:off x="5974881" y="1769237"/>
              <a:ext cx="1438311" cy="1438384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3500000"/>
                <a:gd name="adj5" fmla="val 12500"/>
              </a:avLst>
            </a:prstGeom>
            <a:solidFill>
              <a:schemeClr val="accent1"/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C6EDAA2-DD4A-517D-286E-3D854CA9BAA6}"/>
                </a:ext>
              </a:extLst>
            </p:cNvPr>
            <p:cNvSpPr/>
            <p:nvPr/>
          </p:nvSpPr>
          <p:spPr>
            <a:xfrm rot="19227235">
              <a:off x="6309632" y="2241921"/>
              <a:ext cx="802659" cy="401150"/>
            </a:xfrm>
            <a:custGeom>
              <a:avLst/>
              <a:gdLst>
                <a:gd name="connsiteX0" fmla="*/ 0 w 802659"/>
                <a:gd name="connsiteY0" fmla="*/ 0 h 401150"/>
                <a:gd name="connsiteX1" fmla="*/ 802659 w 802659"/>
                <a:gd name="connsiteY1" fmla="*/ 0 h 401150"/>
                <a:gd name="connsiteX2" fmla="*/ 802659 w 802659"/>
                <a:gd name="connsiteY2" fmla="*/ 401150 h 401150"/>
                <a:gd name="connsiteX3" fmla="*/ 0 w 802659"/>
                <a:gd name="connsiteY3" fmla="*/ 401150 h 401150"/>
                <a:gd name="connsiteX4" fmla="*/ 0 w 802659"/>
                <a:gd name="connsiteY4" fmla="*/ 0 h 40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659" h="401150">
                  <a:moveTo>
                    <a:pt x="0" y="0"/>
                  </a:moveTo>
                  <a:lnTo>
                    <a:pt x="802659" y="0"/>
                  </a:lnTo>
                  <a:lnTo>
                    <a:pt x="802659" y="401150"/>
                  </a:lnTo>
                  <a:lnTo>
                    <a:pt x="0" y="40115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spcBef>
                  <a:spcPct val="0"/>
                </a:spcBef>
                <a:buNone/>
              </a:pPr>
              <a:r>
                <a:rPr lang="en-US" sz="1200" b="1" kern="1200" dirty="0"/>
                <a:t>NORMING </a:t>
              </a:r>
            </a:p>
            <a:p>
              <a:pPr marL="0" lvl="0" indent="0" algn="ctr" defTabSz="488950">
                <a:spcBef>
                  <a:spcPct val="0"/>
                </a:spcBef>
                <a:buNone/>
              </a:pPr>
              <a:r>
                <a:rPr lang="en-US" sz="1200" b="1" kern="1200" dirty="0"/>
                <a:t>STAGE</a:t>
              </a:r>
              <a:endParaRPr lang="en-CA" sz="1200" b="1" kern="1200" dirty="0"/>
            </a:p>
          </p:txBody>
        </p:sp>
        <p:sp>
          <p:nvSpPr>
            <p:cNvPr id="47" name="Shape 46">
              <a:extLst>
                <a:ext uri="{FF2B5EF4-FFF2-40B4-BE49-F238E27FC236}">
                  <a16:creationId xmlns:a16="http://schemas.microsoft.com/office/drawing/2014/main" id="{EBDB57F0-2101-09A0-EF78-EBB7AC156C1F}"/>
                </a:ext>
              </a:extLst>
            </p:cNvPr>
            <p:cNvSpPr/>
            <p:nvPr/>
          </p:nvSpPr>
          <p:spPr>
            <a:xfrm>
              <a:off x="5575305" y="2597074"/>
              <a:ext cx="1438311" cy="1438384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1"/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45683544-5222-FF87-C4A9-783B0C6D4A13}"/>
                </a:ext>
              </a:extLst>
            </p:cNvPr>
            <p:cNvSpPr/>
            <p:nvPr/>
          </p:nvSpPr>
          <p:spPr>
            <a:xfrm rot="19227235">
              <a:off x="5869569" y="3108176"/>
              <a:ext cx="802659" cy="401150"/>
            </a:xfrm>
            <a:custGeom>
              <a:avLst/>
              <a:gdLst>
                <a:gd name="connsiteX0" fmla="*/ 0 w 802659"/>
                <a:gd name="connsiteY0" fmla="*/ 0 h 401150"/>
                <a:gd name="connsiteX1" fmla="*/ 802659 w 802659"/>
                <a:gd name="connsiteY1" fmla="*/ 0 h 401150"/>
                <a:gd name="connsiteX2" fmla="*/ 802659 w 802659"/>
                <a:gd name="connsiteY2" fmla="*/ 401150 h 401150"/>
                <a:gd name="connsiteX3" fmla="*/ 0 w 802659"/>
                <a:gd name="connsiteY3" fmla="*/ 401150 h 401150"/>
                <a:gd name="connsiteX4" fmla="*/ 0 w 802659"/>
                <a:gd name="connsiteY4" fmla="*/ 0 h 40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659" h="401150">
                  <a:moveTo>
                    <a:pt x="0" y="0"/>
                  </a:moveTo>
                  <a:lnTo>
                    <a:pt x="802659" y="0"/>
                  </a:lnTo>
                  <a:lnTo>
                    <a:pt x="802659" y="401150"/>
                  </a:lnTo>
                  <a:lnTo>
                    <a:pt x="0" y="40115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PERFORMING STAGE</a:t>
              </a:r>
              <a:endParaRPr lang="en-CA" sz="1200" b="1" kern="1200" dirty="0"/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9DF68E9C-2259-CB5E-1D3E-E6191A53E5EC}"/>
                </a:ext>
              </a:extLst>
            </p:cNvPr>
            <p:cNvSpPr/>
            <p:nvPr/>
          </p:nvSpPr>
          <p:spPr>
            <a:xfrm>
              <a:off x="6077136" y="3519163"/>
              <a:ext cx="1235691" cy="1236416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accent1"/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rgbClr r="0" g="0" b="0"/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72EC727-00BC-4A57-6886-DCCEE638A86C}"/>
                </a:ext>
              </a:extLst>
            </p:cNvPr>
            <p:cNvSpPr/>
            <p:nvPr/>
          </p:nvSpPr>
          <p:spPr>
            <a:xfrm rot="19227235">
              <a:off x="6300960" y="3945648"/>
              <a:ext cx="802659" cy="401150"/>
            </a:xfrm>
            <a:custGeom>
              <a:avLst/>
              <a:gdLst>
                <a:gd name="connsiteX0" fmla="*/ 0 w 802659"/>
                <a:gd name="connsiteY0" fmla="*/ 0 h 401150"/>
                <a:gd name="connsiteX1" fmla="*/ 802659 w 802659"/>
                <a:gd name="connsiteY1" fmla="*/ 0 h 401150"/>
                <a:gd name="connsiteX2" fmla="*/ 802659 w 802659"/>
                <a:gd name="connsiteY2" fmla="*/ 401150 h 401150"/>
                <a:gd name="connsiteX3" fmla="*/ 0 w 802659"/>
                <a:gd name="connsiteY3" fmla="*/ 401150 h 401150"/>
                <a:gd name="connsiteX4" fmla="*/ 0 w 802659"/>
                <a:gd name="connsiteY4" fmla="*/ 0 h 40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659" h="401150">
                  <a:moveTo>
                    <a:pt x="0" y="0"/>
                  </a:moveTo>
                  <a:lnTo>
                    <a:pt x="802659" y="0"/>
                  </a:lnTo>
                  <a:lnTo>
                    <a:pt x="802659" y="401150"/>
                  </a:lnTo>
                  <a:lnTo>
                    <a:pt x="0" y="40115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marL="0" lvl="0" indent="0" algn="ctr" defTabSz="4889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ADJOURNING STAGE</a:t>
              </a:r>
              <a:endParaRPr lang="en-CA" sz="1200" b="1" kern="1200" dirty="0"/>
            </a:p>
          </p:txBody>
        </p:sp>
      </p:grpSp>
      <p:sp>
        <p:nvSpPr>
          <p:cNvPr id="22" name="Google Shape;91;p14">
            <a:extLst>
              <a:ext uri="{FF2B5EF4-FFF2-40B4-BE49-F238E27FC236}">
                <a16:creationId xmlns:a16="http://schemas.microsoft.com/office/drawing/2014/main" id="{B14A4FFA-34E8-F07E-BACC-6EA29EC68A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305" y="89471"/>
            <a:ext cx="3218136" cy="306369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rgbClr val="FFFFFF"/>
                </a:solidFill>
                <a:latin typeface="Helvetica" pitchFamily="2" charset="0"/>
                <a:sym typeface="Georgia"/>
              </a:rPr>
              <a:t>Stages of Team Development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C5685-E616-E0CD-8207-4E533342A7AE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ltDnDiag">
            <a:fgClr>
              <a:schemeClr val="accent2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03/15</a:t>
            </a:r>
          </a:p>
        </p:txBody>
      </p:sp>
    </p:spTree>
    <p:extLst>
      <p:ext uri="{BB962C8B-B14F-4D97-AF65-F5344CB8AC3E}">
        <p14:creationId xmlns:p14="http://schemas.microsoft.com/office/powerpoint/2010/main" val="320077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184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ctangle 186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98" descr="People talking in the office">
            <a:extLst>
              <a:ext uri="{FF2B5EF4-FFF2-40B4-BE49-F238E27FC236}">
                <a16:creationId xmlns:a16="http://schemas.microsoft.com/office/drawing/2014/main" id="{A9A07C1C-9E43-4E75-1E90-D433998EEB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4162" b="156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97" name="Google Shape;97;p15"/>
          <p:cNvSpPr txBox="1">
            <a:spLocks noGrp="1"/>
          </p:cNvSpPr>
          <p:nvPr>
            <p:ph type="title" idx="4294967295"/>
          </p:nvPr>
        </p:nvSpPr>
        <p:spPr>
          <a:xfrm>
            <a:off x="772274" y="2372710"/>
            <a:ext cx="4664780" cy="207513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6000" b="1" spc="-50" dirty="0">
                <a:solidFill>
                  <a:srgbClr val="FFFFFF"/>
                </a:solidFill>
                <a:latin typeface="Helvetica" pitchFamily="2" charset="0"/>
                <a:sym typeface="Georgia"/>
              </a:rPr>
              <a:t>FORMING STAGE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3AE90-05F8-1A5C-D43A-4B770D9B4C3B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weave">
            <a:fgClr>
              <a:schemeClr val="accent1">
                <a:lumMod val="5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04/15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6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4" descr="Football team cheering on field">
            <a:extLst>
              <a:ext uri="{FF2B5EF4-FFF2-40B4-BE49-F238E27FC236}">
                <a16:creationId xmlns:a16="http://schemas.microsoft.com/office/drawing/2014/main" id="{71E93A88-416B-CF3F-E29D-5094664869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43" r="2943"/>
          <a:stretch/>
        </p:blipFill>
        <p:spPr>
          <a:xfrm>
            <a:off x="1891767" y="10"/>
            <a:ext cx="7252231" cy="5143490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74" name="Rectangle 6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7E39C8-7D5F-88DF-EC95-B684D42D205F}"/>
              </a:ext>
            </a:extLst>
          </p:cNvPr>
          <p:cNvSpPr txBox="1"/>
          <p:nvPr/>
        </p:nvSpPr>
        <p:spPr>
          <a:xfrm>
            <a:off x="528145" y="534296"/>
            <a:ext cx="3113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Forming Stages</a:t>
            </a:r>
          </a:p>
        </p:txBody>
      </p:sp>
      <p:graphicFrame>
        <p:nvGraphicFramePr>
          <p:cNvPr id="76" name="Text Placeholder 2">
            <a:extLst>
              <a:ext uri="{FF2B5EF4-FFF2-40B4-BE49-F238E27FC236}">
                <a16:creationId xmlns:a16="http://schemas.microsoft.com/office/drawing/2014/main" id="{9C8DCB9F-3D71-5361-2BC2-97F7E6452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006555"/>
              </p:ext>
            </p:extLst>
          </p:nvPr>
        </p:nvGraphicFramePr>
        <p:xfrm>
          <a:off x="-120611" y="1155868"/>
          <a:ext cx="4692611" cy="4147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DD62599-EDDC-33D8-2871-39C6106F8581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05/15</a:t>
            </a:r>
          </a:p>
        </p:txBody>
      </p:sp>
    </p:spTree>
    <p:extLst>
      <p:ext uri="{BB962C8B-B14F-4D97-AF65-F5344CB8AC3E}">
        <p14:creationId xmlns:p14="http://schemas.microsoft.com/office/powerpoint/2010/main" val="215174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ark wood close-up">
            <a:extLst>
              <a:ext uri="{FF2B5EF4-FFF2-40B4-BE49-F238E27FC236}">
                <a16:creationId xmlns:a16="http://schemas.microsoft.com/office/drawing/2014/main" id="{9285E856-9AA4-5EE4-7B8D-41F29F9C65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5908" r="-1" b="11734"/>
          <a:stretch/>
        </p:blipFill>
        <p:spPr>
          <a:xfrm>
            <a:off x="-2287" y="30394"/>
            <a:ext cx="9136904" cy="5082712"/>
          </a:xfrm>
          <a:prstGeom prst="rect">
            <a:avLst/>
          </a:prstGeom>
        </p:spPr>
      </p:pic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560786" y="1003206"/>
            <a:ext cx="6858000" cy="217538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6000" b="1" dirty="0">
                <a:solidFill>
                  <a:srgbClr val="FFFFFF"/>
                </a:solidFill>
                <a:latin typeface="Helvetica" pitchFamily="2" charset="0"/>
                <a:sym typeface="Georgia"/>
              </a:rPr>
              <a:t>STORMING STAGE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2C2FE-EED9-6911-07DD-7A0BF14B9293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narHorz">
            <a:fgClr>
              <a:srgbClr val="703E17"/>
            </a:fgClr>
            <a:bgClr>
              <a:schemeClr val="bg1"/>
            </a:bgClr>
          </a:patt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06/15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" name="Rectangle 308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541" y="136182"/>
            <a:ext cx="8867727" cy="487581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ark wood close-up">
            <a:extLst>
              <a:ext uri="{FF2B5EF4-FFF2-40B4-BE49-F238E27FC236}">
                <a16:creationId xmlns:a16="http://schemas.microsoft.com/office/drawing/2014/main" id="{F84ECD7F-71FA-9522-B325-76335558B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5908" r="-1" b="11734"/>
          <a:stretch/>
        </p:blipFill>
        <p:spPr>
          <a:xfrm>
            <a:off x="-2287" y="30394"/>
            <a:ext cx="9136904" cy="5082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2262E9-4F8D-A71C-8E61-045A6408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62" y="1965794"/>
            <a:ext cx="2811780" cy="13607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Helvetica" pitchFamily="2" charset="0"/>
              </a:rPr>
              <a:t>Storming Stages</a:t>
            </a:r>
          </a:p>
        </p:txBody>
      </p:sp>
      <p:graphicFrame>
        <p:nvGraphicFramePr>
          <p:cNvPr id="313" name="Text Placeholder 2">
            <a:extLst>
              <a:ext uri="{FF2B5EF4-FFF2-40B4-BE49-F238E27FC236}">
                <a16:creationId xmlns:a16="http://schemas.microsoft.com/office/drawing/2014/main" id="{DC1491F3-C0E6-39B8-E17B-1A5300312B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512079"/>
              </p:ext>
            </p:extLst>
          </p:nvPr>
        </p:nvGraphicFramePr>
        <p:xfrm>
          <a:off x="2751084" y="1376524"/>
          <a:ext cx="6114654" cy="2612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D1CFAA-1638-D220-D742-37C64A0D4617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zigZag">
            <a:fgClr>
              <a:schemeClr val="accent2">
                <a:lumMod val="5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07/15</a:t>
            </a:r>
          </a:p>
        </p:txBody>
      </p:sp>
    </p:spTree>
    <p:extLst>
      <p:ext uri="{BB962C8B-B14F-4D97-AF65-F5344CB8AC3E}">
        <p14:creationId xmlns:p14="http://schemas.microsoft.com/office/powerpoint/2010/main" val="43902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lines forming a wave on a black background">
            <a:extLst>
              <a:ext uri="{FF2B5EF4-FFF2-40B4-BE49-F238E27FC236}">
                <a16:creationId xmlns:a16="http://schemas.microsoft.com/office/drawing/2014/main" id="{4FEB87C4-2E43-E9A7-137C-A29B11AB5F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l="13" r="13"/>
          <a:stretch/>
        </p:blipFill>
        <p:spPr>
          <a:xfrm>
            <a:off x="0" y="0"/>
            <a:ext cx="9140058" cy="5143500"/>
          </a:xfrm>
          <a:prstGeom prst="rect">
            <a:avLst/>
          </a:prstGeom>
        </p:spPr>
      </p:pic>
      <p:sp>
        <p:nvSpPr>
          <p:cNvPr id="5" name="Google Shape;109;p17">
            <a:extLst>
              <a:ext uri="{FF2B5EF4-FFF2-40B4-BE49-F238E27FC236}">
                <a16:creationId xmlns:a16="http://schemas.microsoft.com/office/drawing/2014/main" id="{F691DF1F-9AC7-C761-A51C-86DC0C73F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3889" y="1694587"/>
            <a:ext cx="4212279" cy="1754326"/>
          </a:xfrm>
          <a:prstGeom prst="rect">
            <a:avLst/>
          </a:prstGeom>
          <a:noFill/>
          <a:ln>
            <a:noFill/>
          </a:ln>
          <a:effectLst>
            <a:outerShdw dist="50800" sx="1000" sy="1000" algn="ctr" rotWithShape="0">
              <a:srgbClr val="000000">
                <a:alpha val="0"/>
              </a:srgbClr>
            </a:outerShdw>
          </a:effectLst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0" lvl="0" indent="0" algn="ctr" defTabSz="457200">
              <a:spcBef>
                <a:spcPct val="0"/>
              </a:spcBef>
              <a:spcAft>
                <a:spcPts val="0"/>
              </a:spcAft>
            </a:pPr>
            <a:r>
              <a:rPr lang="en-US" sz="6000" b="1" dirty="0">
                <a:latin typeface="Helvetica" pitchFamily="2" charset="0"/>
                <a:sym typeface="Georgia"/>
              </a:rPr>
              <a:t>NORMING STAGE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4820E-BFF1-9973-28D2-D8D3D5D19333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solidDmnd">
            <a:fgClr>
              <a:schemeClr val="bg2">
                <a:lumMod val="75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08/15</a:t>
            </a:r>
          </a:p>
        </p:txBody>
      </p:sp>
    </p:spTree>
    <p:extLst>
      <p:ext uri="{BB962C8B-B14F-4D97-AF65-F5344CB8AC3E}">
        <p14:creationId xmlns:p14="http://schemas.microsoft.com/office/powerpoint/2010/main" val="170627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61C8C-50BC-26CD-2296-2C0D37877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" b="5438"/>
          <a:stretch/>
        </p:blipFill>
        <p:spPr>
          <a:xfrm>
            <a:off x="20" y="10"/>
            <a:ext cx="7055049" cy="5143490"/>
          </a:xfrm>
          <a:prstGeom prst="rect">
            <a:avLst/>
          </a:prstGeom>
        </p:spPr>
      </p:pic>
      <p:sp>
        <p:nvSpPr>
          <p:cNvPr id="17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5D5C0EC3-92B4-373B-2675-BE768BBF9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1495114"/>
              </p:ext>
            </p:extLst>
          </p:nvPr>
        </p:nvGraphicFramePr>
        <p:xfrm>
          <a:off x="3527544" y="449720"/>
          <a:ext cx="4978769" cy="4202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2484F88-4FBB-CF9E-47AA-0B3D059C6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31" y="2918094"/>
            <a:ext cx="2317226" cy="173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Helvetica" pitchFamily="2" charset="0"/>
              </a:rPr>
              <a:t>Norming Stages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8A728-717B-1C16-9283-832D67EC12F8}"/>
              </a:ext>
            </a:extLst>
          </p:cNvPr>
          <p:cNvSpPr txBox="1"/>
          <p:nvPr/>
        </p:nvSpPr>
        <p:spPr>
          <a:xfrm>
            <a:off x="8227358" y="4607086"/>
            <a:ext cx="916642" cy="261610"/>
          </a:xfrm>
          <a:prstGeom prst="rect">
            <a:avLst/>
          </a:prstGeom>
          <a:pattFill prst="pct10">
            <a:fgClr>
              <a:schemeClr val="accent2">
                <a:lumMod val="5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" pitchFamily="2" charset="0"/>
              </a:rPr>
              <a:t>09/15</a:t>
            </a:r>
          </a:p>
        </p:txBody>
      </p:sp>
    </p:spTree>
    <p:extLst>
      <p:ext uri="{BB962C8B-B14F-4D97-AF65-F5344CB8AC3E}">
        <p14:creationId xmlns:p14="http://schemas.microsoft.com/office/powerpoint/2010/main" val="2334489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8D6099D6E2B6448E8A88B2B567960C" ma:contentTypeVersion="2" ma:contentTypeDescription="Create a new document." ma:contentTypeScope="" ma:versionID="507ea68c130f37726d9b6bdd658d3f43">
  <xsd:schema xmlns:xsd="http://www.w3.org/2001/XMLSchema" xmlns:xs="http://www.w3.org/2001/XMLSchema" xmlns:p="http://schemas.microsoft.com/office/2006/metadata/properties" xmlns:ns3="602d6013-12bf-42a7-bc7f-2fade0e82371" targetNamespace="http://schemas.microsoft.com/office/2006/metadata/properties" ma:root="true" ma:fieldsID="1e4201bfab9ace211c033fe3d30e8f0a" ns3:_="">
    <xsd:import namespace="602d6013-12bf-42a7-bc7f-2fade0e8237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2d6013-12bf-42a7-bc7f-2fade0e823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9F5D87-5855-4E6D-9DCD-5BC057462BEF}">
  <ds:schemaRefs>
    <ds:schemaRef ds:uri="602d6013-12bf-42a7-bc7f-2fade0e823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9361718-BB1A-438F-8308-D47773083D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DB04C3-7630-4A89-85F9-CA2BAB8FF8ED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02d6013-12bf-42a7-bc7f-2fade0e82371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2641</TotalTime>
  <Words>507</Words>
  <Application>Microsoft Macintosh PowerPoint</Application>
  <PresentationFormat>On-screen Show (16:9)</PresentationFormat>
  <Paragraphs>94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Helvetica</vt:lpstr>
      <vt:lpstr>Calibri Light</vt:lpstr>
      <vt:lpstr>Arial</vt:lpstr>
      <vt:lpstr>Office Theme</vt:lpstr>
      <vt:lpstr>Custom Design</vt:lpstr>
      <vt:lpstr>Tuckman Model of Team Development </vt:lpstr>
      <vt:lpstr>The Tuckman Model</vt:lpstr>
      <vt:lpstr>Stages of Team Development</vt:lpstr>
      <vt:lpstr>FORMING STAGE</vt:lpstr>
      <vt:lpstr>PowerPoint Presentation</vt:lpstr>
      <vt:lpstr>STORMING STAGE</vt:lpstr>
      <vt:lpstr>Storming Stages</vt:lpstr>
      <vt:lpstr>NORMING STAGE</vt:lpstr>
      <vt:lpstr>Norming Stages</vt:lpstr>
      <vt:lpstr>PERFORMING STAGE</vt:lpstr>
      <vt:lpstr>Performing Stages</vt:lpstr>
      <vt:lpstr>ADJOURNING STAGE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Tuckman Model of Team Development </dc:title>
  <cp:lastModifiedBy>Arfaz Hussain</cp:lastModifiedBy>
  <cp:revision>2</cp:revision>
  <dcterms:modified xsi:type="dcterms:W3CDTF">2023-02-14T22:52:08Z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0x010100428D6099D6E2B6448E8A88B2B567960C</vt:lpwstr>
  </property>
</Properties>
</file>